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315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261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92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0673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0819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7548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834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432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481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5542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2161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A8D68-AF2C-41CA-B768-04CB1D9DD2FC}" type="datetimeFigureOut">
              <a:rPr lang="pt-BR" smtClean="0"/>
              <a:t>13/11/2015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056FD-04AB-4C49-8E5D-7B418FC61D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1072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332510"/>
            <a:ext cx="8520546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a amizade </a:t>
            </a:r>
          </a:p>
          <a:p>
            <a:pPr algn="ctr"/>
            <a:r>
              <a:rPr lang="pt-BR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toca a alma...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Poesias de Luísa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acarias e 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Silveira de Moraes</a:t>
            </a:r>
          </a:p>
          <a:p>
            <a:pPr algn="ctr"/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Experimentais Poéticos</a:t>
            </a:r>
          </a:p>
          <a:p>
            <a:pPr algn="ctr"/>
            <a:r>
              <a:rPr lang="pt-BR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5276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  <p:sndAc>
          <p:stSnd loop="1">
            <p:snd r:embed="rId2" name="110_andre_rieu-amigos_para_siempre.wav"/>
          </p:stSnd>
        </p:sndAc>
      </p:transition>
    </mc:Choice>
    <mc:Fallback>
      <p:transition spd="slow" advClick="0" advTm="13000">
        <p:fade/>
        <p:sndAc>
          <p:stSnd loop="1">
            <p:snd r:embed="rId2" name="110_andre_rieu-amigos_para_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34291" y="193964"/>
            <a:ext cx="80494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             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LINDO  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 O  TEU  SORRISO</a:t>
            </a:r>
          </a:p>
          <a:p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 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 DEIXOU  MEDITAR</a:t>
            </a:r>
          </a:p>
        </p:txBody>
      </p:sp>
    </p:spTree>
    <p:extLst>
      <p:ext uri="{BB962C8B-B14F-4D97-AF65-F5344CB8AC3E}">
        <p14:creationId xmlns:p14="http://schemas.microsoft.com/office/powerpoint/2010/main" val="4094056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318655"/>
            <a:ext cx="7827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PARA TE  HOMENAGEAR</a:t>
            </a:r>
          </a:p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FAÇO </a:t>
            </a: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 QUE MUITO PRECISO</a:t>
            </a:r>
          </a:p>
        </p:txBody>
      </p:sp>
    </p:spTree>
    <p:extLst>
      <p:ext uri="{BB962C8B-B14F-4D97-AF65-F5344CB8AC3E}">
        <p14:creationId xmlns:p14="http://schemas.microsoft.com/office/powerpoint/2010/main" val="3195535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07818"/>
            <a:ext cx="83681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ESCREVER SIM É PRECISO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NESTA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NOSSA TELA JARDINAR</a:t>
            </a:r>
          </a:p>
        </p:txBody>
      </p:sp>
    </p:spTree>
    <p:extLst>
      <p:ext uri="{BB962C8B-B14F-4D97-AF65-F5344CB8AC3E}">
        <p14:creationId xmlns:p14="http://schemas.microsoft.com/office/powerpoint/2010/main" val="3241985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66801" y="484909"/>
            <a:ext cx="80633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FAÇO DESTE MUNDO NARCISO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PARA TI BELA NORMA BRINDAR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29648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63236"/>
            <a:ext cx="88114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BEIJOS AQUI TE VENHO A DAR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EM PESSOA O NÃO POSSO FAZER</a:t>
            </a:r>
          </a:p>
        </p:txBody>
      </p:sp>
    </p:spTree>
    <p:extLst>
      <p:ext uri="{BB962C8B-B14F-4D97-AF65-F5344CB8AC3E}">
        <p14:creationId xmlns:p14="http://schemas.microsoft.com/office/powerpoint/2010/main" val="696534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1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21673"/>
            <a:ext cx="84374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ME DERA PODER-TE ABRAÇAR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MENINA PRENDADA,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VENHA-ME VER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04165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193964"/>
            <a:ext cx="853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MAIS ME POSSO </a:t>
            </a:r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ESQUECER</a:t>
            </a:r>
          </a:p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TU DE MIM NÃO PODE</a:t>
            </a:r>
          </a:p>
        </p:txBody>
      </p:sp>
    </p:spTree>
    <p:extLst>
      <p:ext uri="{BB962C8B-B14F-4D97-AF65-F5344CB8AC3E}">
        <p14:creationId xmlns:p14="http://schemas.microsoft.com/office/powerpoint/2010/main" val="1629429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18655"/>
            <a:ext cx="83958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DERA PODER-TE VER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SENHOR QUEM  NOS ACODE!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************************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*****Luísa Zacarias*****</a:t>
            </a:r>
          </a:p>
        </p:txBody>
      </p:sp>
    </p:spTree>
    <p:extLst>
      <p:ext uri="{BB962C8B-B14F-4D97-AF65-F5344CB8AC3E}">
        <p14:creationId xmlns:p14="http://schemas.microsoft.com/office/powerpoint/2010/main" val="3930189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80655" y="166255"/>
            <a:ext cx="80633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amizade nasce espontaneamente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distância não é importante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ela  durar eternamente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nascem de corações brilhantes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M)</a:t>
            </a:r>
          </a:p>
          <a:p>
            <a:pPr algn="ctr"/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9215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77091"/>
            <a:ext cx="83127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amizade uni os 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coraçoes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estão na mesma sintonia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envolvidos nas inspirações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Buscando sempre a harmonia 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(Norma ASM)</a:t>
            </a:r>
          </a:p>
          <a:p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1869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978130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35527"/>
            <a:ext cx="94626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amizade é abençoada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ela ajuda a viver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carinho da caminhada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Brilha, ilumina dá prazer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(Norma ASM)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7510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4073"/>
            <a:ext cx="9144000" cy="72320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0"/>
            <a:ext cx="87837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amizade é coisa muito boa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está na alegria e na dor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por isto que Deus abençoa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Dentro desta alma o amor...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NormaASM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585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290945"/>
            <a:ext cx="8589819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amizade nada pergunta, acolhe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como um anjo de luz e bondade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Bate na alma, e a gente não escolhe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Quando leal tem luz e sinceridade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(</a:t>
            </a:r>
            <a:r>
              <a:rPr lang="pt-B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NormaASM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)</a:t>
            </a: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027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272" y="0"/>
            <a:ext cx="5264727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1055" y="-96982"/>
            <a:ext cx="5320148" cy="7162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969818" y="5971309"/>
            <a:ext cx="2715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</a:t>
            </a: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967345" y="249382"/>
            <a:ext cx="50984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Amigas virtuais além mar</a:t>
            </a:r>
          </a:p>
          <a:p>
            <a:pPr algn="ctr"/>
            <a:r>
              <a:rPr lang="pt-BR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homenagens mútuas</a:t>
            </a:r>
          </a:p>
          <a:p>
            <a:pPr algn="ctr"/>
            <a:r>
              <a:rPr lang="pt-BR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14/11/15</a:t>
            </a:r>
            <a:endParaRPr lang="pt-BR" sz="32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909455" y="3380509"/>
            <a:ext cx="3408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Brasil e Portugal</a:t>
            </a:r>
            <a:endParaRPr lang="pt-BR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115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80109"/>
            <a:ext cx="900545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Autorias das Trovas poéticas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Luisa Zacarias e Norma  Silveira Moraes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Silveira de Moraes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 : Amigos para sempre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Imagens. Do google, a maioria com autoria nas imagens</a:t>
            </a:r>
          </a:p>
          <a:p>
            <a:pPr algn="ctr"/>
            <a:endParaRPr lang="pt-BR" sz="4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Experimentais Poéticos </a:t>
            </a:r>
          </a:p>
          <a:p>
            <a:pPr algn="ctr"/>
            <a:r>
              <a:rPr lang="pt-BR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  <a:endParaRPr lang="pt-BR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3214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276</Words>
  <Application>Microsoft Office PowerPoint</Application>
  <PresentationFormat>Apresentação na tela (4:3)</PresentationFormat>
  <Paragraphs>71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11</cp:revision>
  <dcterms:created xsi:type="dcterms:W3CDTF">2015-11-13T16:24:10Z</dcterms:created>
  <dcterms:modified xsi:type="dcterms:W3CDTF">2015-11-13T17:39:33Z</dcterms:modified>
</cp:coreProperties>
</file>