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7" r:id="rId3"/>
    <p:sldId id="28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78" r:id="rId24"/>
    <p:sldId id="280" r:id="rId25"/>
    <p:sldId id="287" r:id="rId26"/>
    <p:sldId id="281" r:id="rId27"/>
    <p:sldId id="283" r:id="rId28"/>
    <p:sldId id="297" r:id="rId29"/>
    <p:sldId id="290" r:id="rId30"/>
    <p:sldId id="294" r:id="rId31"/>
    <p:sldId id="299" r:id="rId32"/>
    <p:sldId id="298" r:id="rId33"/>
    <p:sldId id="293" r:id="rId34"/>
    <p:sldId id="291" r:id="rId35"/>
    <p:sldId id="295" r:id="rId36"/>
    <p:sldId id="296" r:id="rId37"/>
    <p:sldId id="292" r:id="rId38"/>
    <p:sldId id="289" r:id="rId39"/>
    <p:sldId id="284" r:id="rId40"/>
    <p:sldId id="282" r:id="rId41"/>
    <p:sldId id="286" r:id="rId42"/>
    <p:sldId id="285" r:id="rId4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0680" autoAdjust="0"/>
  </p:normalViewPr>
  <p:slideViewPr>
    <p:cSldViewPr snapToGrid="0">
      <p:cViewPr varScale="1">
        <p:scale>
          <a:sx n="50" d="100"/>
          <a:sy n="50" d="100"/>
        </p:scale>
        <p:origin x="79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84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77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525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184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7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807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355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847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269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944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16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50D83-BE36-43ED-B9FB-AAE96C738EC2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5FF46-1803-4D07-B275-D5A468F967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74106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" y="365125"/>
            <a:ext cx="11651673" cy="6160366"/>
          </a:xfrm>
        </p:spPr>
      </p:pic>
      <p:sp>
        <p:nvSpPr>
          <p:cNvPr id="6" name="CaixaDeTexto 5"/>
          <p:cNvSpPr txBox="1"/>
          <p:nvPr/>
        </p:nvSpPr>
        <p:spPr>
          <a:xfrm>
            <a:off x="1066800" y="831273"/>
            <a:ext cx="102870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hlinkClick r:id="rId4"/>
              </a:rPr>
              <a:t>WWW.SERGRASAN.COM/</a:t>
            </a:r>
          </a:p>
          <a:p>
            <a:r>
              <a:rPr lang="pt-BR" sz="5400" dirty="0" smtClean="0">
                <a:hlinkClick r:id="rId4"/>
              </a:rPr>
              <a:t>NORMASILVEIRAMORAESSLIDES</a:t>
            </a:r>
            <a:endParaRPr lang="pt-BR" sz="5400" dirty="0" smtClean="0"/>
          </a:p>
          <a:p>
            <a:endParaRPr lang="pt-BR" dirty="0"/>
          </a:p>
          <a:p>
            <a:endParaRPr lang="pt-BR" dirty="0" smtClean="0"/>
          </a:p>
          <a:p>
            <a:pPr algn="ctr"/>
            <a:r>
              <a:rPr lang="pt-BR" sz="6600" dirty="0" smtClean="0"/>
              <a:t>APRESENTA</a:t>
            </a:r>
          </a:p>
          <a:p>
            <a:endParaRPr lang="pt-BR" sz="6600" dirty="0"/>
          </a:p>
          <a:p>
            <a:r>
              <a:rPr lang="pt-BR" sz="6600" dirty="0" smtClean="0"/>
              <a:t>CADA VIDA UMA HISTÓRIA...</a:t>
            </a:r>
            <a:endParaRPr lang="pt-BR" sz="6600" dirty="0"/>
          </a:p>
        </p:txBody>
      </p:sp>
    </p:spTree>
    <p:extLst>
      <p:ext uri="{BB962C8B-B14F-4D97-AF65-F5344CB8AC3E}">
        <p14:creationId xmlns:p14="http://schemas.microsoft.com/office/powerpoint/2010/main" val="254265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  <p:sndAc>
          <p:stSnd loop="1">
            <p:snd r:embed="rId2" name="Ernesto Cortazar - Autumn Rose.wav"/>
          </p:stSnd>
        </p:sndAc>
      </p:transition>
    </mc:Choice>
    <mc:Fallback xmlns="">
      <p:transition spd="slow" advClick="0" advTm="7000">
        <p:split orient="vert"/>
        <p:sndAc>
          <p:stSnd loop="1">
            <p:snd r:embed="rId5" name="Ernesto Cortazar - Autumn Ro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724"/>
            <a:ext cx="11942618" cy="6645276"/>
          </a:xfrm>
        </p:spPr>
      </p:pic>
      <p:sp>
        <p:nvSpPr>
          <p:cNvPr id="5" name="CaixaDeTexto 4"/>
          <p:cNvSpPr txBox="1"/>
          <p:nvPr/>
        </p:nvSpPr>
        <p:spPr>
          <a:xfrm>
            <a:off x="1094509" y="365125"/>
            <a:ext cx="10820400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effectLst>
                  <a:outerShdw dist="38100" dir="2700000" algn="tl">
                    <a:schemeClr val="accent2"/>
                  </a:outerShdw>
                </a:effectLst>
                <a:hlinkClick r:id="rId3"/>
              </a:rPr>
              <a:t>WWW.SERGRASAN.COM</a:t>
            </a:r>
            <a:r>
              <a:rPr lang="pt-BR" sz="5400" b="1" dirty="0" smtClean="0">
                <a:effectLst>
                  <a:outerShdw dist="38100" dir="2700000" algn="tl">
                    <a:schemeClr val="accent2"/>
                  </a:outerShdw>
                </a:effectLst>
                <a:hlinkClick r:id="rId3"/>
              </a:rPr>
              <a:t>/</a:t>
            </a:r>
            <a:endParaRPr lang="pt-BR" sz="5400" b="1" dirty="0" smtClean="0">
              <a:effectLst>
                <a:outerShdw dist="38100" dir="2700000" algn="tl">
                  <a:schemeClr val="accent2"/>
                </a:outerShdw>
              </a:effectLst>
            </a:endParaRPr>
          </a:p>
          <a:p>
            <a:r>
              <a:rPr lang="pt-BR" sz="5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dist="38100" dir="2700000" algn="tl">
                    <a:schemeClr val="accent2"/>
                  </a:outerShdw>
                </a:effectLst>
              </a:rPr>
              <a:t>NORMASILVEIRAMORAESSLIDES</a:t>
            </a:r>
            <a:endParaRPr lang="pt-BR" sz="5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5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dist="38100" dir="2700000" algn="tl">
                    <a:schemeClr val="accent2"/>
                  </a:outerShdw>
                </a:effectLst>
              </a:rPr>
              <a:t> 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dist="38100" dir="2700000" algn="tl">
                    <a:schemeClr val="accent2"/>
                  </a:outerShdw>
                </a:effectLst>
              </a:rPr>
              <a:t>Bom </a:t>
            </a:r>
            <a:r>
              <a:rPr lang="pt-BR" sz="5400" b="1" dirty="0">
                <a:solidFill>
                  <a:srgbClr val="FFFF00"/>
                </a:solidFill>
                <a:effectLst>
                  <a:outerShdw dist="38100" dir="2700000" algn="tl">
                    <a:schemeClr val="accent2"/>
                  </a:outerShdw>
                </a:effectLst>
              </a:rPr>
              <a:t>dia Deus! </a:t>
            </a:r>
            <a:endParaRPr lang="pt-BR" sz="5400" b="1" dirty="0" smtClean="0">
              <a:solidFill>
                <a:srgbClr val="FFFF00"/>
              </a:solidFill>
              <a:effectLst>
                <a:outerShdw dist="38100" dir="2700000" algn="tl">
                  <a:schemeClr val="accent2"/>
                </a:outerShdw>
              </a:effectLst>
            </a:endParaRPr>
          </a:p>
          <a:p>
            <a:r>
              <a:rPr lang="pt-BR" sz="5400" b="1" dirty="0" smtClean="0">
                <a:solidFill>
                  <a:srgbClr val="FFFF00"/>
                </a:solidFill>
                <a:effectLst>
                  <a:outerShdw dist="38100" dir="2700000" algn="tl">
                    <a:schemeClr val="accent2"/>
                  </a:outerShdw>
                </a:effectLst>
              </a:rPr>
              <a:t>Muito </a:t>
            </a:r>
            <a:r>
              <a:rPr lang="pt-BR" sz="5400" b="1" dirty="0">
                <a:solidFill>
                  <a:srgbClr val="FFFF00"/>
                </a:solidFill>
                <a:effectLst>
                  <a:outerShdw dist="38100" dir="2700000" algn="tl">
                    <a:schemeClr val="accent2"/>
                  </a:outerShdw>
                </a:effectLst>
              </a:rPr>
              <a:t>obrigado por mais um dia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dist="38100" dir="2700000" algn="tl">
                    <a:schemeClr val="accent2"/>
                  </a:outerShdw>
                </a:effectLst>
              </a:rPr>
              <a:t>...</a:t>
            </a:r>
          </a:p>
          <a:p>
            <a:r>
              <a:rPr lang="pt-BR" sz="5400" b="1" dirty="0" smtClean="0">
                <a:solidFill>
                  <a:srgbClr val="FFFF00"/>
                </a:solidFill>
                <a:effectLst>
                  <a:outerShdw dist="38100" dir="2700000" algn="tl">
                    <a:schemeClr val="accent2"/>
                  </a:outerShdw>
                </a:effectLst>
              </a:rPr>
              <a:t>Obrigado pelo pequeno memorial...</a:t>
            </a:r>
          </a:p>
          <a:p>
            <a:r>
              <a:rPr lang="pt-BR" sz="4400" b="1" dirty="0" smtClean="0">
                <a:solidFill>
                  <a:srgbClr val="FF0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Autoria</a:t>
            </a:r>
            <a:r>
              <a:rPr lang="pt-BR" sz="4400" b="1" dirty="0">
                <a:solidFill>
                  <a:srgbClr val="FF0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: Norma Aparecida Silveira de </a:t>
            </a:r>
            <a:r>
              <a:rPr lang="pt-BR" sz="4400" b="1" dirty="0" smtClean="0">
                <a:solidFill>
                  <a:srgbClr val="FF0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Moraes</a:t>
            </a:r>
          </a:p>
          <a:p>
            <a:r>
              <a:rPr lang="pt-BR" sz="4400" b="1" dirty="0" smtClean="0">
                <a:solidFill>
                  <a:srgbClr val="FF0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Formatadora: Norma Ap. Silveira de Moraes</a:t>
            </a:r>
            <a:endParaRPr lang="pt-BR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02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320040"/>
            <a:ext cx="11750040" cy="629412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 flipH="1">
            <a:off x="7772400" y="1248021"/>
            <a:ext cx="2956560" cy="658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96240" y="594360"/>
            <a:ext cx="11658600" cy="72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96240" y="594360"/>
            <a:ext cx="113538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/>
              <a:t>ACORDEI ANIMADA PENSANDO NA MINHA HISTÓRIA...</a:t>
            </a:r>
          </a:p>
          <a:p>
            <a:endParaRPr lang="pt-BR" sz="3600" b="1" dirty="0"/>
          </a:p>
          <a:p>
            <a:r>
              <a:rPr lang="pt-BR" sz="4000" b="1" dirty="0"/>
              <a:t>H</a:t>
            </a:r>
            <a:r>
              <a:rPr lang="pt-BR" sz="4000" b="1" dirty="0" smtClean="0"/>
              <a:t>oje acordei animada com o sol</a:t>
            </a:r>
          </a:p>
          <a:p>
            <a:r>
              <a:rPr lang="pt-BR" sz="4000" b="1" dirty="0"/>
              <a:t>E</a:t>
            </a:r>
            <a:r>
              <a:rPr lang="pt-BR" sz="4000" b="1" dirty="0" smtClean="0"/>
              <a:t> senti em mim nova inspiração</a:t>
            </a:r>
          </a:p>
          <a:p>
            <a:r>
              <a:rPr lang="pt-BR" sz="4000" b="1" dirty="0"/>
              <a:t>U</a:t>
            </a:r>
            <a:r>
              <a:rPr lang="pt-BR" sz="4000" b="1" dirty="0" smtClean="0"/>
              <a:t>m dia lindo de sol anima o meu viver</a:t>
            </a:r>
          </a:p>
          <a:p>
            <a:r>
              <a:rPr lang="pt-BR" sz="4000" b="1" dirty="0"/>
              <a:t>D</a:t>
            </a:r>
            <a:r>
              <a:rPr lang="pt-BR" sz="4000" b="1" dirty="0" smtClean="0"/>
              <a:t>e coragem e alegria enche o meu coração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419428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37" y="332508"/>
            <a:ext cx="11734800" cy="627610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17418" y="720436"/>
            <a:ext cx="10183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Sinto com gratidão mais um dia</a:t>
            </a:r>
            <a:endParaRPr lang="pt-BR" sz="4000" b="1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De forças renovadas para o dia enfrentar</a:t>
            </a:r>
            <a:endParaRPr lang="pt-BR" sz="4000" b="1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Nenhum dia é como o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de ontem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,</a:t>
            </a:r>
            <a:endParaRPr lang="pt-BR" sz="4000" b="1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Hoje há mais coisas novas para encarar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29361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5" y="249382"/>
            <a:ext cx="12053455" cy="640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>
            <a:off x="872836" y="706582"/>
            <a:ext cx="108065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A vida pulsa dinâmica lá fora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Sinto e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vejo 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a vida em ação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No dinamismo do existir no mundo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Contemplar nas belezas mil da criação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62658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" y="195262"/>
            <a:ext cx="11679382" cy="646747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2109" y="720436"/>
            <a:ext cx="10903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Deus do meu coração! Muito obrigado!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Por me dar mais um dia de presente, então...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Sinto com toda plenitude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 vida pulsando em abrangente emoção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07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" y="249382"/>
            <a:ext cx="11665527" cy="645621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25236" y="637309"/>
            <a:ext cx="10640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Respiro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fundo e inspiro, </a:t>
            </a:r>
            <a:r>
              <a:rPr lang="pt-BR" sz="36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vou fazer Lion Gong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No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parque, </a:t>
            </a:r>
            <a:r>
              <a:rPr lang="pt-BR" sz="36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aonde encontro na mesma sintonia amigos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Alegria e sorrisos, energia positiva, soltos no ar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Lá unidos neste ideal, não há inimigos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48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10" y="332510"/>
            <a:ext cx="11513126" cy="620986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86691" y="831273"/>
            <a:ext cx="105294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Volto para casa sozinha...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E fico a pensar na vida passada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Quanta coisa já vivi,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superei,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Na vida, não me sinto fracassada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9884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37" y="346364"/>
            <a:ext cx="11637818" cy="6234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692727"/>
            <a:ext cx="105571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Nenhum dia é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cópia fidedigna do 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outro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A vida é cheia de surpresas e fases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Muitas mudanças vão aparecendo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Devagar vai acontecendo novas bases.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12188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1" y="318655"/>
            <a:ext cx="11693236" cy="631767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5360" y="1051561"/>
            <a:ext cx="106070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 ponte do passado é tênue</a:t>
            </a:r>
            <a:endParaRPr lang="pt-BR" sz="4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pt-BR" sz="4000" b="1" dirty="0"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Não consegui cortá-la totalmente</a:t>
            </a:r>
            <a:endParaRPr lang="pt-BR" sz="4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pt-BR" sz="4000" b="1" dirty="0"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Pois lembranças são histórias</a:t>
            </a:r>
            <a:endParaRPr lang="pt-BR" sz="4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pt-BR" sz="4000" b="1" dirty="0"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Que ficam no coração e no inconsciente...</a:t>
            </a:r>
            <a:endParaRPr lang="pt-BR" sz="4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pt-BR" sz="4000" b="1" dirty="0"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 </a:t>
            </a:r>
            <a:endParaRPr lang="pt-BR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57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63" y="235527"/>
            <a:ext cx="11817927" cy="6414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762000"/>
            <a:ext cx="105710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Hoje caminho devagar rumo a velhice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Que pretendo ter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com boa qualidade 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de vida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Ir devagar, aprendendo se adequando ao novo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Pois o corpo já não aguenta tanta lida.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8781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3" y="249383"/>
            <a:ext cx="11831783" cy="64285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39091" y="803564"/>
            <a:ext cx="105710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Aposentar, mesmo que seja por limitações, não é ficar totalmente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inativa.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É apenas na vida, construir um novo projeto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De acordo com as novas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limitações e das coisas</a:t>
            </a:r>
            <a:endParaRPr lang="pt-BR" sz="4000" dirty="0"/>
          </a:p>
          <a:p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que 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me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interessam para a vida.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60070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55" y="221673"/>
            <a:ext cx="11623963" cy="64285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609600"/>
            <a:ext cx="107649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Vim da roça muito longe...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Nasci da terra e da pura natureza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Aonde vou plantando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hoje, tudo o 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que aprendi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Um pouco de conscientização amor e beleza...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02916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2" y="263236"/>
            <a:ext cx="11679382" cy="6373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665018"/>
            <a:ext cx="113330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Cada um vai construindo a sua história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De acordo com a sua vivência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Das raízes sigo muitos exemplos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 com elas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ganhei </a:t>
            </a:r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experiência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 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34853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3" y="221673"/>
            <a:ext cx="11734800" cy="63869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55964" y="665018"/>
            <a:ext cx="10626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Sou ainda caipira na </a:t>
            </a:r>
            <a:r>
              <a:rPr lang="pt-BR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alma, sou cabocla.</a:t>
            </a:r>
            <a:endParaRPr lang="pt-BR" sz="4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Não sinto vergonha, não posso esconder</a:t>
            </a:r>
            <a:endParaRPr lang="pt-BR" sz="4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Pois o amor que sinto é </a:t>
            </a:r>
            <a:r>
              <a:rPr lang="pt-BR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sincero e claro</a:t>
            </a:r>
            <a:endParaRPr lang="pt-BR" sz="4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Não tem como apagar ou perder</a:t>
            </a:r>
            <a:endParaRPr lang="pt-BR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63" y="221673"/>
            <a:ext cx="11762509" cy="641465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51163" y="526472"/>
            <a:ext cx="113053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Minha vida é um livro aberto...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Nas páginas brancas semeio a paz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Tenho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muito e medo da 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violência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De enfrentar ou brigar, não sou capaz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60861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5" y="320819"/>
            <a:ext cx="11928764" cy="64124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748145"/>
            <a:ext cx="10945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Meu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passado, deixou 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muita saudade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De momentos vividos na infância, outrora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Casa, férias, fazenda de meus avós...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Boas lembranças que levo pelo mundo afora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26227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63" y="180109"/>
            <a:ext cx="11720946" cy="650550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89744" y="449705"/>
            <a:ext cx="1140751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Dos rios recordo; doce pescaria, brincadeiras e lazer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Com primos, amigos e meus irmãos 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Subindo em árvores, andando a cavalo...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Frutas, flores, cheiro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dos 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ambientes, alegria e canções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26468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93" y="254832"/>
            <a:ext cx="11617377" cy="6325849"/>
          </a:xfrm>
          <a:prstGeom prst="rect">
            <a:avLst/>
          </a:prstGeom>
        </p:spPr>
      </p:pic>
      <p:sp>
        <p:nvSpPr>
          <p:cNvPr id="12" name="CaixaDeTexto 11"/>
          <p:cNvSpPr txBox="1"/>
          <p:nvPr/>
        </p:nvSpPr>
        <p:spPr>
          <a:xfrm>
            <a:off x="524656" y="569626"/>
            <a:ext cx="1118266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Engenho, garapa, rapadura e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boa horta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Belezas puras do meu lindo rincão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Vales, montanhas, rios, animais e pessoas...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Carro de boi, fogão de lenha e plantação</a:t>
            </a:r>
            <a:r>
              <a:rPr lang="pt-BR" b="1" dirty="0">
                <a:effectLst>
                  <a:outerShdw dist="38100" dir="2700000" algn="bl">
                    <a:schemeClr val="accent5"/>
                  </a:outerShdw>
                </a:effectLst>
              </a:rPr>
              <a:t>...</a:t>
            </a:r>
            <a:endParaRPr lang="pt-BR" dirty="0"/>
          </a:p>
          <a:p>
            <a:r>
              <a:rPr lang="pt-BR" b="1" dirty="0">
                <a:effectLst>
                  <a:outerShdw dist="38100" dir="2700000" algn="bl">
                    <a:schemeClr val="accent5"/>
                  </a:outerShdw>
                </a:effectLst>
              </a:rPr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277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23" y="299803"/>
            <a:ext cx="11632367" cy="631085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19528" y="479685"/>
            <a:ext cx="106430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Hoje moro na linda cidade que escolhi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Também gosto daqui morar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Nas páginas da minha vida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Tenho tanta riqueza para celebrar e recordar</a:t>
            </a:r>
            <a:r>
              <a:rPr lang="pt-BR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...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48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3" y="254833"/>
            <a:ext cx="11797258" cy="64157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9666" y="629587"/>
            <a:ext cx="113025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Quantos casarões eu frequentei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Com currais e animais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variados, </a:t>
            </a:r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convivi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Cheiro de terra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molhada, </a:t>
            </a:r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barro...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 até a poeira e sol quente senti...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0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94" y="209862"/>
            <a:ext cx="11587396" cy="644577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4557" y="674557"/>
            <a:ext cx="1113769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Esta é a história de minha vida;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Escrita em versos brotados nesta manhã tão linda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Com o sol batendo lá fora, dia maravilhoso...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Na minha memória,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 lembrança sempre é bem vinda</a:t>
            </a:r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.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27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2" y="134911"/>
            <a:ext cx="11677338" cy="649074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9607" y="584616"/>
            <a:ext cx="110627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 vida muda sempre a nossa história</a:t>
            </a:r>
            <a:endParaRPr lang="pt-BR" sz="4000" dirty="0">
              <a:solidFill>
                <a:srgbClr val="002060"/>
              </a:solidFill>
            </a:endParaRPr>
          </a:p>
          <a:p>
            <a:r>
              <a:rPr lang="pt-BR" sz="4000" b="1" dirty="0">
                <a:solidFill>
                  <a:srgbClr val="00206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Hoje sou uma psicóloga, 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felicidade...</a:t>
            </a:r>
            <a:endParaRPr lang="pt-BR" sz="4000" dirty="0">
              <a:solidFill>
                <a:srgbClr val="002060"/>
              </a:solidFill>
            </a:endParaRPr>
          </a:p>
          <a:p>
            <a:r>
              <a:rPr lang="pt-BR" sz="4000" b="1" dirty="0">
                <a:solidFill>
                  <a:srgbClr val="00206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Sou poetisa, escritora, e até pintora...</a:t>
            </a:r>
            <a:endParaRPr lang="pt-BR" sz="4000" dirty="0">
              <a:solidFill>
                <a:srgbClr val="002060"/>
              </a:solidFill>
            </a:endParaRPr>
          </a:p>
          <a:p>
            <a:r>
              <a:rPr lang="pt-BR" sz="4000" b="1" dirty="0">
                <a:solidFill>
                  <a:srgbClr val="00206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Porque guardo a sensibilidade, pura realidade.</a:t>
            </a:r>
            <a:endParaRPr lang="pt-BR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58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03" y="286688"/>
            <a:ext cx="11662347" cy="629399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9548" y="569626"/>
            <a:ext cx="111976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Deus! Muito obrigado pelos anos de vida,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Pela superação de tanta dor também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Obrigado por curar minhas feridas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Recordar e viver somente o que é </a:t>
            </a:r>
            <a:r>
              <a:rPr lang="pt-BR" sz="4000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bom, vou porém</a:t>
            </a:r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...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 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19304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323850"/>
            <a:ext cx="11780520" cy="629031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0120" y="670560"/>
            <a:ext cx="1072896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Minhas mensagens são como cordel</a:t>
            </a:r>
            <a:endParaRPr lang="pt-BR" sz="4000" b="1" dirty="0"/>
          </a:p>
          <a:p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poesia vou contando a minha </a:t>
            </a:r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história, a narrar</a:t>
            </a:r>
            <a:endParaRPr lang="pt-BR" sz="4000" b="1" dirty="0"/>
          </a:p>
          <a:p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Não é catarse, recordar também é vivenciar.</a:t>
            </a:r>
            <a:endParaRPr lang="pt-BR" sz="4000" b="1" dirty="0"/>
          </a:p>
          <a:p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Escrevendo no </a:t>
            </a:r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livro do destino, </a:t>
            </a:r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vivo no palco da </a:t>
            </a:r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vida, </a:t>
            </a:r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representar</a:t>
            </a:r>
            <a:r>
              <a:rPr lang="pt-BR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9660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33" y="349614"/>
            <a:ext cx="11587397" cy="624605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29784" y="629587"/>
            <a:ext cx="112576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Muito obrigado, 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DEUS, por </a:t>
            </a:r>
            <a:r>
              <a:rPr lang="pt-BR" sz="4000" b="1" dirty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me fazer sensível...</a:t>
            </a:r>
            <a:endParaRPr lang="pt-BR" sz="4000" dirty="0">
              <a:solidFill>
                <a:srgbClr val="00B0F0"/>
              </a:solidFill>
            </a:endParaRPr>
          </a:p>
          <a:p>
            <a:r>
              <a:rPr lang="pt-BR" sz="4000" b="1" dirty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 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perdoar mazelas do </a:t>
            </a:r>
            <a:r>
              <a:rPr lang="pt-BR" sz="4000" b="1" dirty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passado, por compreender,</a:t>
            </a:r>
            <a:endParaRPr lang="pt-BR" sz="4000" dirty="0">
              <a:solidFill>
                <a:srgbClr val="00B0F0"/>
              </a:solidFill>
            </a:endParaRPr>
          </a:p>
          <a:p>
            <a:r>
              <a:rPr lang="pt-BR" sz="4000" b="1" dirty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Que cada coisa que aqui passamos</a:t>
            </a:r>
            <a:endParaRPr lang="pt-BR" sz="4000" dirty="0">
              <a:solidFill>
                <a:srgbClr val="00B0F0"/>
              </a:solidFill>
            </a:endParaRPr>
          </a:p>
          <a:p>
            <a:r>
              <a:rPr lang="pt-BR" sz="4000" b="1" dirty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São para as 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lições, e </a:t>
            </a:r>
            <a:r>
              <a:rPr lang="pt-BR" sz="4000" b="1" dirty="0">
                <a:solidFill>
                  <a:srgbClr val="00B0F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abrir para o novo aprender.</a:t>
            </a:r>
            <a:endParaRPr lang="pt-BR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67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8" y="201430"/>
            <a:ext cx="11982138" cy="649917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79120" y="609600"/>
            <a:ext cx="116128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“</a:t>
            </a:r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o passado nos sirva de aprendizagem e lições. </a:t>
            </a:r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</a:t>
            </a:r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ara que o presente seja agora, e o futuro; na velhice, Seja de belas recordações e exemplos para nossas gerações, de que o mais importante é o verdadeiro amor, e a sabedoria, que vem com os cabelos brancos... </a:t>
            </a:r>
            <a:endParaRPr lang="pt-BR" sz="4000" b="1" dirty="0" smtClean="0"/>
          </a:p>
          <a:p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196047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228600"/>
            <a:ext cx="11689080" cy="643128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4880" y="640080"/>
            <a:ext cx="105460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De minha Minas Gerais a saudade é minha amiga</a:t>
            </a:r>
          </a:p>
          <a:p>
            <a:r>
              <a:rPr lang="pt-BR" sz="4000" b="1" dirty="0" smtClean="0"/>
              <a:t>Do ar puro, da tranquilidade daquele lugar</a:t>
            </a:r>
          </a:p>
          <a:p>
            <a:r>
              <a:rPr lang="pt-BR" sz="4000" b="1" dirty="0" smtClean="0"/>
              <a:t>Da minha infância e mocidade, recordações... </a:t>
            </a:r>
          </a:p>
          <a:p>
            <a:r>
              <a:rPr lang="pt-BR" sz="4000" b="1" dirty="0" smtClean="0"/>
              <a:t>Só a saudade dá lugar, porque nunca mais vou voltar lá para morar.</a:t>
            </a:r>
          </a:p>
          <a:p>
            <a:endParaRPr lang="pt-BR" sz="4000" dirty="0"/>
          </a:p>
          <a:p>
            <a:r>
              <a:rPr lang="pt-BR" sz="4000" b="1" dirty="0" smtClean="0"/>
              <a:t>FELIZ DE QUEM TEM TANTA COISA BOA PARA RECORDAR, PORQUE ISTO É REVIVER....</a:t>
            </a:r>
          </a:p>
        </p:txBody>
      </p:sp>
    </p:spTree>
    <p:extLst>
      <p:ext uri="{BB962C8B-B14F-4D97-AF65-F5344CB8AC3E}">
        <p14:creationId xmlns:p14="http://schemas.microsoft.com/office/powerpoint/2010/main" val="4747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182880"/>
            <a:ext cx="11719560" cy="652272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03960" y="838200"/>
            <a:ext cx="102717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Mais uma coisa de minha infância... 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Adorava ver as aves de manhã no terreiro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J</a:t>
            </a:r>
            <a:r>
              <a:rPr lang="pt-BR" sz="4000" b="1" dirty="0" smtClean="0">
                <a:solidFill>
                  <a:srgbClr val="FFFF00"/>
                </a:solidFill>
              </a:rPr>
              <a:t>ogar milho e vê-las comendo...que satisfação!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Enchendo de alegria o quintal,, seu viveiro.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85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20040"/>
            <a:ext cx="11673840" cy="623316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53440" y="838200"/>
            <a:ext cx="106984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A passarada cantando e fazendo festa</a:t>
            </a:r>
          </a:p>
          <a:p>
            <a:r>
              <a:rPr lang="pt-BR" sz="4000" b="1" dirty="0" smtClean="0"/>
              <a:t>Mas que mais gostava era da beija flor</a:t>
            </a:r>
          </a:p>
          <a:p>
            <a:r>
              <a:rPr lang="pt-BR" sz="4000" b="1" dirty="0" smtClean="0"/>
              <a:t>Fazia seu ninho dentro de nossa casa </a:t>
            </a:r>
          </a:p>
          <a:p>
            <a:r>
              <a:rPr lang="pt-BR" sz="4000" b="1" dirty="0" smtClean="0"/>
              <a:t>Para proteger seu filhotes do predador...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37582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" y="244793"/>
            <a:ext cx="11628120" cy="63084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4880" y="655320"/>
            <a:ext cx="10469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accent5">
                    <a:lumMod val="75000"/>
                  </a:schemeClr>
                </a:solidFill>
              </a:rPr>
              <a:t>Comida orgânica, tudo muito saboroso</a:t>
            </a:r>
          </a:p>
          <a:p>
            <a:r>
              <a:rPr lang="pt-BR" sz="4000" b="1" dirty="0" smtClean="0">
                <a:solidFill>
                  <a:schemeClr val="accent5">
                    <a:lumMod val="75000"/>
                  </a:schemeClr>
                </a:solidFill>
              </a:rPr>
              <a:t>E tudo colhido da própria terra</a:t>
            </a:r>
          </a:p>
          <a:p>
            <a:r>
              <a:rPr lang="pt-BR" sz="4000" b="1" dirty="0" smtClean="0">
                <a:solidFill>
                  <a:schemeClr val="accent5">
                    <a:lumMod val="75000"/>
                  </a:schemeClr>
                </a:solidFill>
              </a:rPr>
              <a:t>Onde as plantações e pastagens, sem agrotóxico</a:t>
            </a:r>
          </a:p>
          <a:p>
            <a:r>
              <a:rPr lang="pt-BR" sz="4000" b="1" dirty="0" smtClean="0">
                <a:solidFill>
                  <a:schemeClr val="accent5">
                    <a:lumMod val="75000"/>
                  </a:schemeClr>
                </a:solidFill>
              </a:rPr>
              <a:t>Avançavam e serpenteiam pelas serras...  </a:t>
            </a:r>
            <a:endParaRPr lang="pt-BR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31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82880"/>
            <a:ext cx="11734800" cy="649224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9640" y="594360"/>
            <a:ext cx="10408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Compartilhando da vida bem natural</a:t>
            </a:r>
          </a:p>
          <a:p>
            <a:r>
              <a:rPr lang="pt-BR" sz="4000" b="1" dirty="0"/>
              <a:t>C</a:t>
            </a:r>
            <a:r>
              <a:rPr lang="pt-BR" sz="4000" b="1" dirty="0" smtClean="0"/>
              <a:t>achorros, gatos, patos e bezerros também.</a:t>
            </a:r>
          </a:p>
          <a:p>
            <a:r>
              <a:rPr lang="pt-BR" sz="4000" b="1" dirty="0" smtClean="0"/>
              <a:t>Uma vida sem violência, sem maldade...</a:t>
            </a:r>
          </a:p>
          <a:p>
            <a:r>
              <a:rPr lang="pt-BR" sz="4000" b="1" dirty="0" smtClean="0"/>
              <a:t>É muita saudade no peito, que a gente tem...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155140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" y="198120"/>
            <a:ext cx="11628120" cy="644652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2960" y="1021080"/>
            <a:ext cx="105003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</a:rPr>
              <a:t>Escutar logo que a madrugada dá lugar ao dia</a:t>
            </a:r>
          </a:p>
          <a:p>
            <a:r>
              <a:rPr lang="pt-BR" sz="4000" b="1" dirty="0" smtClean="0">
                <a:solidFill>
                  <a:srgbClr val="FFC000"/>
                </a:solidFill>
              </a:rPr>
              <a:t>O som das vacas chamando as suas crias</a:t>
            </a:r>
          </a:p>
          <a:p>
            <a:r>
              <a:rPr lang="pt-BR" sz="4000" b="1" dirty="0" smtClean="0">
                <a:solidFill>
                  <a:srgbClr val="FFC000"/>
                </a:solidFill>
              </a:rPr>
              <a:t>O orvalho da manhã, o leite quente na caneca</a:t>
            </a:r>
          </a:p>
          <a:p>
            <a:r>
              <a:rPr lang="pt-BR" sz="4000" b="1" dirty="0" smtClean="0">
                <a:solidFill>
                  <a:srgbClr val="FFC000"/>
                </a:solidFill>
              </a:rPr>
              <a:t>E os bezerros com suas patinhas frias  </a:t>
            </a:r>
            <a:endParaRPr lang="pt-BR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" y="289560"/>
            <a:ext cx="11460480" cy="637032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80160" y="685800"/>
            <a:ext cx="103632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</a:rPr>
              <a:t>Os cavalos então, minha grande paixão</a:t>
            </a:r>
          </a:p>
          <a:p>
            <a:r>
              <a:rPr lang="pt-BR" sz="4000" b="1" dirty="0" smtClean="0">
                <a:solidFill>
                  <a:srgbClr val="FF0000"/>
                </a:solidFill>
              </a:rPr>
              <a:t>Sempre foram a minha preferencia</a:t>
            </a:r>
          </a:p>
          <a:p>
            <a:r>
              <a:rPr lang="pt-BR" sz="4000" b="1" dirty="0" smtClean="0">
                <a:solidFill>
                  <a:srgbClr val="FF0000"/>
                </a:solidFill>
              </a:rPr>
              <a:t>Neste universo rural e natural</a:t>
            </a:r>
          </a:p>
          <a:p>
            <a:r>
              <a:rPr lang="pt-BR" sz="4000" b="1" dirty="0" smtClean="0">
                <a:solidFill>
                  <a:srgbClr val="FF0000"/>
                </a:solidFill>
              </a:rPr>
              <a:t>Onde há simplicidade e inocência.</a:t>
            </a:r>
          </a:p>
          <a:p>
            <a:r>
              <a:rPr lang="pt-BR" sz="4000" b="1" dirty="0" smtClean="0">
                <a:solidFill>
                  <a:srgbClr val="FF0000"/>
                </a:solidFill>
              </a:rPr>
              <a:t>Voava em cima de um, fazendo a Deus reverência</a:t>
            </a:r>
          </a:p>
          <a:p>
            <a:endParaRPr lang="pt-BR" sz="4000" b="1" dirty="0" smtClean="0">
              <a:solidFill>
                <a:srgbClr val="FF0000"/>
              </a:solidFill>
            </a:endParaRPr>
          </a:p>
          <a:p>
            <a:r>
              <a:rPr lang="pt-BR" sz="4000" dirty="0" smtClean="0"/>
              <a:t> 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13633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59080"/>
            <a:ext cx="11658600" cy="641604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2520" y="685800"/>
            <a:ext cx="10515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O café era sempre com bolos, broas, biscoitos.</a:t>
            </a:r>
          </a:p>
          <a:p>
            <a:r>
              <a:rPr lang="pt-BR" sz="4000" b="1" dirty="0" smtClean="0"/>
              <a:t>Porque na roça não tem padaria</a:t>
            </a:r>
          </a:p>
          <a:p>
            <a:r>
              <a:rPr lang="pt-BR" sz="4000" b="1" dirty="0" smtClean="0"/>
              <a:t>Mas o gosto daquelas broa e bolos,</a:t>
            </a:r>
          </a:p>
          <a:p>
            <a:r>
              <a:rPr lang="pt-BR" sz="4000" b="1" dirty="0" smtClean="0"/>
              <a:t>Ainda permanecem na minha boca, a cada dia...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42928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76212"/>
            <a:ext cx="12024360" cy="646842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75360" y="548640"/>
            <a:ext cx="106527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As noites tudo era escuro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Todo ser vivente se recolhia para dormir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 lua esta sim, era o nosso farol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E olhando para ela, já sonhava a sorrir...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84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411480"/>
            <a:ext cx="11582400" cy="61722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82040" y="1173480"/>
            <a:ext cx="101650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Ficava horas contemplando o por do sol</a:t>
            </a:r>
          </a:p>
          <a:p>
            <a:r>
              <a:rPr lang="pt-BR" sz="4000" b="1" dirty="0" smtClean="0"/>
              <a:t>Nas tardes mornas de primavera e verão.</a:t>
            </a:r>
          </a:p>
          <a:p>
            <a:r>
              <a:rPr lang="pt-BR" sz="4000" b="1" dirty="0" smtClean="0"/>
              <a:t>Falava com Deus neste momentos</a:t>
            </a:r>
          </a:p>
          <a:p>
            <a:r>
              <a:rPr lang="pt-BR" sz="4000" b="1" dirty="0" smtClean="0"/>
              <a:t>Era  na prece, esta minha conexão...</a:t>
            </a:r>
          </a:p>
          <a:p>
            <a:endParaRPr lang="pt-BR" sz="4000" b="1" dirty="0" smtClean="0"/>
          </a:p>
          <a:p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43001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304800"/>
            <a:ext cx="11902440" cy="627888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7240" y="1432560"/>
            <a:ext cx="1060704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</a:rPr>
              <a:t>E</a:t>
            </a:r>
            <a:r>
              <a:rPr lang="pt-BR" sz="4400" b="1" dirty="0" smtClean="0">
                <a:solidFill>
                  <a:srgbClr val="FFFF00"/>
                </a:solidFill>
              </a:rPr>
              <a:t>ste belo casarão ainda permanece intacto...passava sempre por ela para ir para casa de meus avós, e são de pessoas conhecidos e parentes distantes. Infelizmente os casarões antigos estão sendo todos derrubados e sendo construídos casas mais modernas</a:t>
            </a:r>
            <a:r>
              <a:rPr lang="pt-BR" sz="4000" dirty="0" smtClean="0">
                <a:solidFill>
                  <a:srgbClr val="FFFF00"/>
                </a:solidFill>
              </a:rPr>
              <a:t>...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80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44" y="329784"/>
            <a:ext cx="11632366" cy="626588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9272" y="809469"/>
            <a:ext cx="102232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“</a:t>
            </a:r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Sei que minha vida é igual a tantas...</a:t>
            </a:r>
            <a:endParaRPr lang="pt-BR" sz="3200" dirty="0" smtClean="0">
              <a:solidFill>
                <a:schemeClr val="bg1"/>
              </a:solidFill>
            </a:endParaRPr>
          </a:p>
          <a:p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como ser humano muitos irão se identificar</a:t>
            </a:r>
            <a:endParaRPr lang="pt-BR" sz="3200" dirty="0" smtClean="0">
              <a:solidFill>
                <a:schemeClr val="bg1"/>
              </a:solidFill>
            </a:endParaRPr>
          </a:p>
          <a:p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que na vida também tem degraus e, QUE SUBIMOS...</a:t>
            </a:r>
            <a:endParaRPr lang="pt-BR" sz="3200" dirty="0" smtClean="0">
              <a:solidFill>
                <a:schemeClr val="bg1"/>
              </a:solidFill>
            </a:endParaRPr>
          </a:p>
          <a:p>
            <a:r>
              <a:rPr lang="pt-BR" sz="32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</a:t>
            </a:r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 ficamos estacionados... a gente ajuda a mudar o destino com atitudes, fé, pensamentos e sentimentos positivos...”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8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2" y="314793"/>
            <a:ext cx="11737299" cy="632585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82790" y="657569"/>
            <a:ext cx="1058305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Paz Profunda! Energia positiva!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Muitas bênçãos Cósmicas!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 superação para a vitória 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 da luz em sua vida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preencher.</a:t>
            </a:r>
          </a:p>
          <a:p>
            <a:endParaRPr lang="pt-BR" sz="4000" b="1" dirty="0">
              <a:solidFill>
                <a:schemeClr val="bg1"/>
              </a:solidFill>
              <a:effectLst>
                <a:outerShdw dist="38100" dir="2700000" algn="bl">
                  <a:schemeClr val="accent5"/>
                </a:outerShdw>
              </a:effectLst>
            </a:endParaRP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“CONSTRUA CADA DEGRAU DA SUA VIDA COM ÉTICA E HONESTIDADE PARA QUE NUNCA CAIA DA ESCADA, E QUE ELA SEJA SEMPRE PROTEGIDA E ABENÇOADA”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90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:split orient="vert"/>
      </p:transition>
    </mc:Choice>
    <mc:Fallback xmlns="">
      <p:transition spd="slow" advClick="0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43" y="201118"/>
            <a:ext cx="11677337" cy="634958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9843" y="449705"/>
            <a:ext cx="1167733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“</a:t>
            </a:r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ENERGIA POSITIVA</a:t>
            </a:r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PAZ, SAÚDE, HARMOMIA, AMOR, 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FÉ E </a:t>
            </a:r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LUZ A TODOS</a:t>
            </a:r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...”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OBRIGADO PELA VISITA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VOLTEM SEMPRE...</a:t>
            </a:r>
          </a:p>
          <a:p>
            <a:endParaRPr lang="pt-BR" sz="4000" b="1" dirty="0"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“ Esta linda varanda me lembra o alpendre da casa de meus avós maternos, casa que se chamava FLOR DE MINAS, havia uma escada que levava ao térreo. </a:t>
            </a:r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</a:t>
            </a:r>
            <a:r>
              <a:rPr lang="pt-BR" sz="40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ó restam saudades porque a casa não existe mais”</a:t>
            </a:r>
            <a:endParaRPr lang="pt-BR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57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:split orient="vert"/>
      </p:transition>
    </mc:Choice>
    <mc:Fallback xmlns="">
      <p:transition spd="slow" advClick="0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240593"/>
            <a:ext cx="11838981" cy="644976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04800" y="518160"/>
            <a:ext cx="113995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u="sng" dirty="0"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hlinkClick r:id="rId3"/>
              </a:rPr>
              <a:t>WWW.SERGRASAN.COM</a:t>
            </a:r>
            <a:endParaRPr lang="pt-BR" sz="4000" dirty="0">
              <a:solidFill>
                <a:srgbClr val="002060"/>
              </a:solidFill>
            </a:endParaRPr>
          </a:p>
          <a:p>
            <a:r>
              <a:rPr lang="pt-BR" sz="4000" dirty="0" smtClean="0"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NORMASILVEIRAMORAESSLIDES</a:t>
            </a:r>
          </a:p>
          <a:p>
            <a:endParaRPr lang="pt-BR" sz="4000" dirty="0">
              <a:solidFill>
                <a:srgbClr val="002060"/>
              </a:solidFill>
            </a:endParaRPr>
          </a:p>
          <a:p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Texto: Norma </a:t>
            </a:r>
            <a:r>
              <a:rPr lang="pt-BR" sz="40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parecida </a:t>
            </a:r>
            <a:r>
              <a:rPr lang="pt-BR" sz="40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ilveira de </a:t>
            </a:r>
            <a:r>
              <a:rPr lang="pt-BR" sz="40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oraes</a:t>
            </a:r>
            <a:endParaRPr lang="pt-BR" sz="4000" dirty="0" smtClean="0"/>
          </a:p>
          <a:p>
            <a:r>
              <a:rPr lang="pt-BR" sz="4000" dirty="0" err="1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</a:t>
            </a:r>
            <a:r>
              <a:rPr lang="pt-BR" sz="4000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ormataçao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: Norma Aparecida </a:t>
            </a:r>
            <a:r>
              <a:rPr lang="pt-BR" sz="40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ilveira de </a:t>
            </a:r>
            <a:r>
              <a:rPr lang="pt-BR" sz="40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oraes </a:t>
            </a:r>
            <a:endParaRPr lang="pt-BR" sz="4000" dirty="0" smtClean="0"/>
          </a:p>
          <a:p>
            <a:r>
              <a:rPr lang="pt-BR" sz="40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magens: </a:t>
            </a:r>
            <a:r>
              <a:rPr lang="pt-BR" sz="4000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PessoaiS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Internet, Face </a:t>
            </a:r>
            <a:r>
              <a:rPr lang="pt-BR" sz="4000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boock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pt-BR" sz="4000" dirty="0" smtClean="0"/>
          </a:p>
          <a:p>
            <a:r>
              <a:rPr lang="pt-BR" sz="40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úsica:  AUTUMN ROSE - Ernesto </a:t>
            </a:r>
            <a:r>
              <a:rPr lang="pt-BR" sz="4000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Cortazar</a:t>
            </a:r>
            <a:endParaRPr lang="pt-BR" sz="4000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dirty="0" smtClean="0"/>
              <a:t>OBRIGADO A TODOS...</a:t>
            </a:r>
          </a:p>
          <a:p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“Energia </a:t>
            </a:r>
            <a:r>
              <a:rPr lang="pt-BR" sz="40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</a:t>
            </a:r>
            <a:r>
              <a:rPr lang="pt-BR" sz="4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ositiva, Paz, Luz e Vitória...”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43342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629</TotalTime>
  <Words>1397</Words>
  <Application>Microsoft Office PowerPoint</Application>
  <PresentationFormat>Widescreen</PresentationFormat>
  <Paragraphs>189</Paragraphs>
  <Slides>42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101</cp:revision>
  <dcterms:created xsi:type="dcterms:W3CDTF">2013-09-13T19:45:32Z</dcterms:created>
  <dcterms:modified xsi:type="dcterms:W3CDTF">2013-09-18T20:16:40Z</dcterms:modified>
</cp:coreProperties>
</file>