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66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99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21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051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520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580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609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621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62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53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69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4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EC09C-E9EF-4FE3-82C2-5EB303348D0C}" type="datetimeFigureOut">
              <a:rPr lang="pt-BR" smtClean="0"/>
              <a:t>10/03/2014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763DE-E7F7-4626-A8B1-ED280F6F1D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5110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IL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cantodasletras.com.br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ieramoraes.recantodasletras.com.br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1673" y="263236"/>
            <a:ext cx="11970327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DO POETETRA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CATEGORIA EXPERIMENTAL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RECANTO DAS LETRAS</a:t>
            </a: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POETISA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 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NORMASILVEIRAMORAESSILDES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120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  <p:sndAc>
          <p:stSnd loop="1">
            <p:snd r:embed="rId2" name="Ernesto Cortazar - Between Thorns and Roses.wav"/>
          </p:stSnd>
        </p:sndAc>
      </p:transition>
    </mc:Choice>
    <mc:Fallback xmlns="">
      <p:transition spd="slow" advClick="0" advTm="18000">
        <p:fade/>
        <p:sndAc>
          <p:stSnd loop="1">
            <p:snd r:embed="rId5" name="Ernesto Cortazar - Between Thorns and Ros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152400"/>
            <a:ext cx="11443855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Estilo Experimental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RECANTO DAS LETRAS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POETETRA/06/03/2014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Monossílaba- 1 </a:t>
            </a:r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SÍLABA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Dissílaba- </a:t>
            </a:r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SÍLABAS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Trissílaba- </a:t>
            </a:r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SÍLABAS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Polissílaba- </a:t>
            </a:r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OU MAIS </a:t>
            </a:r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SÍLABAS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</a:t>
            </a:r>
            <a:r>
              <a:rPr lang="pt-BR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DUAS quadras ou </a:t>
            </a:r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</a:t>
            </a:r>
          </a:p>
          <a:p>
            <a:pPr algn="ctr"/>
            <a:r>
              <a:rPr lang="pt-BR" sz="3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INVENTE UM TÍTULO E VAMOS BRINCANDO COM AS PALAVRAS</a:t>
            </a:r>
          </a:p>
          <a:p>
            <a:pPr algn="ctr"/>
            <a:r>
              <a:rPr lang="pt-BR" sz="3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CONSTRUINDO LINDOS VERSOS POÉTICOS, NA ORDEM CRESCENTE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6586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49382"/>
            <a:ext cx="11734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/>
          </a:p>
          <a:p>
            <a:endParaRPr lang="pt-BR" sz="4000" b="1" dirty="0"/>
          </a:p>
          <a:p>
            <a:endParaRPr lang="pt-BR" sz="4000" b="1" dirty="0" smtClean="0"/>
          </a:p>
          <a:p>
            <a:endParaRPr lang="pt-BR" dirty="0"/>
          </a:p>
        </p:txBody>
      </p:sp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415636" y="365124"/>
            <a:ext cx="10099964" cy="6146511"/>
          </a:xfrm>
        </p:spPr>
        <p:txBody>
          <a:bodyPr>
            <a:normAutofit fontScale="90000"/>
          </a:bodyPr>
          <a:lstStyle/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ESTOU 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CONTENTE</a:t>
            </a:r>
            <a:b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Amando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Abençoando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Favor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Estilos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Liberdade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Compor 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Versejar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Variedade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Sorriso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Poetizar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Prazer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Desejo 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Agradecer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785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40182" y="332509"/>
            <a:ext cx="93518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u="sng" dirty="0" smtClean="0">
                <a:solidFill>
                  <a:srgbClr val="FFFF00"/>
                </a:solidFill>
              </a:rPr>
              <a:t>   				AMAR </a:t>
            </a:r>
            <a:r>
              <a:rPr lang="pt-BR" sz="2000" b="1" u="sng" dirty="0">
                <a:solidFill>
                  <a:srgbClr val="FFFF00"/>
                </a:solidFill>
              </a:rPr>
              <a:t>É ... </a:t>
            </a:r>
            <a:r>
              <a:rPr lang="pt-BR" sz="2000" b="1" u="sng" dirty="0" smtClean="0">
                <a:solidFill>
                  <a:srgbClr val="FFFF00"/>
                </a:solidFill>
              </a:rPr>
              <a:t>POETETRA </a:t>
            </a:r>
            <a:r>
              <a:rPr lang="pt-BR" sz="2000" b="1" u="sng" dirty="0">
                <a:solidFill>
                  <a:srgbClr val="FFFF00"/>
                </a:solidFill>
              </a:rPr>
              <a:t>– </a:t>
            </a:r>
            <a:r>
              <a:rPr lang="pt-BR" sz="2000" b="1" u="sng" dirty="0" smtClean="0">
                <a:solidFill>
                  <a:srgbClr val="FFFF00"/>
                </a:solidFill>
              </a:rPr>
              <a:t>02</a:t>
            </a:r>
            <a:endParaRPr lang="pt-BR" sz="2000" dirty="0">
              <a:solidFill>
                <a:srgbClr val="FFFF00"/>
              </a:solidFill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GENTE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QUERIDA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ETERNAMENTE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CONSEGUIR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SABEDORIA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</a:t>
            </a: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PRETENDO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MERECIDA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RESPEITO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LIBERDADE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</a:rPr>
              <a:t> </a:t>
            </a:r>
            <a:endParaRPr lang="pt-B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75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88474" y="152401"/>
            <a:ext cx="10487890" cy="6597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DANÇAR – POETETRA –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PÉS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DANÇAM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LEVEMENTE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VIVIDA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PLENAMENTE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LUAR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PRETENDO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ADORMECER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SEUS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BRAÇOS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AMANHECER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460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0" y="-65799"/>
            <a:ext cx="11637819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FILHOS ...(POETETRA EXPERIMENTAL </a:t>
            </a:r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 </a:t>
            </a:r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QUERIDO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ESPERADO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CASADOS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REALIZAÇÃO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CRIANÇA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ESTABELECE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CASA E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ESCOLA</a:t>
            </a:r>
          </a:p>
          <a:p>
            <a:pPr algn="ctr"/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INFELICIDADE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PRECISA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CUIDADORES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449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316691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63236"/>
            <a:ext cx="1147156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CRIAÇÃO DE NORMA – POETETRA 05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COMPONDO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POETETRAS</a:t>
            </a:r>
          </a:p>
          <a:p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ORDEM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CRESCENTE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CONSTRUINDO</a:t>
            </a:r>
          </a:p>
          <a:p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BELAS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PAISAGENS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DESCREVENDO</a:t>
            </a:r>
          </a:p>
          <a:p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FALANDO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VERESEJANDO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270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45673" y="0"/>
            <a:ext cx="10169235" cy="718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POETETRANDO FELIZ E VOU- -POETETRA 06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FALAR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GRITANDO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AGRADECIDA</a:t>
            </a: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VERSEJO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VERACIDADE</a:t>
            </a: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INSPIRA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SABEDORIA</a:t>
            </a: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ASSIM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SEGUINDO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POETETRANDO</a:t>
            </a:r>
          </a:p>
          <a:p>
            <a:pPr algn="ctr"/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</a:t>
            </a:r>
          </a:p>
        </p:txBody>
      </p:sp>
    </p:spTree>
    <p:extLst>
      <p:ext uri="{BB962C8B-B14F-4D97-AF65-F5344CB8AC3E}">
        <p14:creationId xmlns:p14="http://schemas.microsoft.com/office/powerpoint/2010/main" val="241174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302836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54036" y="0"/>
            <a:ext cx="9227128" cy="7140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u="sng" dirty="0" smtClean="0">
                <a:solidFill>
                  <a:srgbClr val="FFFF00"/>
                </a:solidFill>
              </a:rPr>
              <a:t>VENHA FALAR DE AMOR – POETETRA -07</a:t>
            </a:r>
          </a:p>
          <a:p>
            <a:endParaRPr lang="pt-BR" sz="2000" b="1" u="sng" dirty="0" smtClean="0">
              <a:solidFill>
                <a:srgbClr val="FFFF00"/>
              </a:solidFill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O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AMOR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SAGRADO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SENTIMENTO</a:t>
            </a:r>
          </a:p>
          <a:p>
            <a:pPr algn="ctr"/>
            <a:endParaRPr lang="pt-BR" sz="2000" b="1" u="sng" dirty="0">
              <a:solidFill>
                <a:srgbClr val="FFFF00"/>
              </a:solidFill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POIS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FORÇA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COMANDA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FELICIDADE</a:t>
            </a:r>
          </a:p>
          <a:p>
            <a:pPr algn="ctr"/>
            <a:endParaRPr lang="pt-BR" sz="2000" b="1" u="sng" dirty="0">
              <a:solidFill>
                <a:srgbClr val="FFFF00"/>
              </a:solidFill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NAS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DORES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SUPERA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ENFRENTAMENTO</a:t>
            </a:r>
          </a:p>
          <a:p>
            <a:pPr algn="ctr"/>
            <a:endParaRPr lang="pt-BR" sz="2000" b="1" u="sng" dirty="0">
              <a:solidFill>
                <a:srgbClr val="FFFF00"/>
              </a:solidFill>
            </a:endParaRP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FÉ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AMOR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GRATIDÃO</a:t>
            </a:r>
          </a:p>
          <a:p>
            <a:pPr algn="ctr"/>
            <a:r>
              <a:rPr lang="pt-BR" sz="2000" b="1" u="sng" dirty="0" smtClean="0">
                <a:solidFill>
                  <a:srgbClr val="FFFF00"/>
                </a:solidFill>
              </a:rPr>
              <a:t>PROSPEIRDADE</a:t>
            </a:r>
          </a:p>
          <a:p>
            <a:endParaRPr lang="pt-BR" sz="2000" b="1" u="sng" dirty="0" smtClean="0"/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6820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-180108"/>
            <a:ext cx="12511975" cy="72413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451428" y="101600"/>
            <a:ext cx="15290143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NA ALFABETIZAÇÃO – POETETRA 08</a:t>
            </a:r>
          </a:p>
          <a:p>
            <a:pPr algn="ctr"/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AULA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FORMANDO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SILIBAÇÃO</a:t>
            </a:r>
          </a:p>
          <a:p>
            <a:pPr algn="ctr"/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CLASSIFICAÇÃO</a:t>
            </a:r>
          </a:p>
          <a:p>
            <a:pPr algn="ctr"/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(MONOSSÍLABA)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DOIS (DISSÍLABA)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TRÊS (TRISSÍLABA)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QUATRO OU MAIS (POLISSÍLABA)</a:t>
            </a:r>
          </a:p>
          <a:p>
            <a:pPr algn="ctr"/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AQUI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PARANDO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AGRADECENDO</a:t>
            </a:r>
          </a:p>
          <a:p>
            <a:pPr algn="ctr"/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581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2651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0229" y="449943"/>
            <a:ext cx="10784114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OBRIGADA A TODOS QUE DE ALGUM MODO ME APOIARAM NA CRIAÇÃO DO POETETRA, SEJA FAZENDO POETETRAS, COMENTANDO, VISITANDO OU MESMO TORCENDO...QUE O CAMINHO DO POETETRA SEJA SEMPRE ALEGRE E FLORIDO, CHEIO DE INSPIRAÇÕES E TERNURA...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OBRIGADA MIL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 A TODOS...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EXPERIMENTAL POETETRA CRIAÇÃO</a:t>
            </a: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74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4745" y="526473"/>
            <a:ext cx="11762509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VER MAIS POETETRAS ME FAÇAM UMA VISITA NO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DO POETETRA DE 27/02/14 A 06/03/14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RECANTO DAS LETRAS É O PONTO DE ENCONTRO DE POETAS, ESCRITORES, ARTISTAS DO BRASIL E OUTROS PAÍSES.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VOCÊ GOSTA PODE TER UMA PÁGINA GRÁTIS OU UM SITE. VENHAM NO CANTINHO DA CULTURA.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131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11720945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OBRIGADO MIL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OS POETAS E POETISAS QUE </a:t>
            </a:r>
            <a:r>
              <a:rPr lang="pt-BR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APOIARAM NA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CRIAÇÃO DO </a:t>
            </a:r>
            <a:r>
              <a:rPr lang="pt-BR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POETETRA,  COMPONDO  PARA CHEGAR A MARCA EXIGIDA PELO RECANTO DAS LETRAS: 100 POETETRAS E 20 AUTORES/MÍNIMO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Norma Aparecida Silveira de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Moraes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Fernanda Xerez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03* Ivanildo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Nunes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Brito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Zemary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06* Simplesmente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Romântica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Madalena de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Esther Lessa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09* Rosa das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Oliveiras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Rosa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Ambiance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Nathalicio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12* Divino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Angelo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Télio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Christiano Nunes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15* Maria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Marlene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Luna Di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Primo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Maria Marlene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18* Jacob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Aprendiz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Jcoelh0        20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Sonia Oliveira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Luisa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Zacarias       22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Jânia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Lopes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Martins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Ferreira Estevão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24* Maria do Carmo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Fraga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Mary </a:t>
            </a:r>
            <a:r>
              <a:rPr lang="pt-BR" sz="28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Sonia Nogueira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Marne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Pimentel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Elias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Oliveira     29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Chixola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30* Moisés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Viana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Leli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Ribeiro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pt-BR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r>
              <a:rPr lang="pt-BR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8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Eemanuel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3875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5" y="0"/>
            <a:ext cx="1209501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LISTA DE COMENTARISTAS </a:t>
            </a: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VISITANTES NO APOIO DO POETETRA- 27/02/14 ATÉ 06/03/2014</a:t>
            </a:r>
          </a:p>
          <a:p>
            <a:pPr algn="just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1* Agenor L de Moraes  - 2* Vania A. Costa Gonçalves- 3* Ana Lucia Silveira Paiva- 4* Fúlvia Danielle Paiva – 5*Cabo Chico- 6*Mauro M Santos -7* Sebastião A. de Melo- 8* Vó Didi – 9* Andrade de Carvalho- 10 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Merlim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Magiko- 11* Beto bp12* Lima Albuquerque- 13*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Liduima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Nascimento- 14*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Vantuilo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Gonçalves – 15* Rosilene Lima – 16*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Joca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Staag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17*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Guel18*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Dilson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Poeta- 19* Mauricio de Oliveira- 20*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AndradePedru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- 21*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Gelsi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22*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Poeta- 23-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Karlinha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24* Iimar25* Fábio Brandão- 26* Arlete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kleis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- 27* Nelson D Paula- 28*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Michelly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Santos – 29* Isis Dumont – 30 * Célia Leal – 31*Flausina32* Jacó Filho- 33* José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Cambinda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Dala- 34* José Souza- 35* Moisés Viana- 36*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Ruggeri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- 37* Emanuel Angelo- 38* ZeZeZus-39*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Orphel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Leal- 40 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Silvanio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Alves- 41* Rosana de Pádua-  42*Terezinha Guimarães – 43* Mariana Mendes- 44* Isabel Ramos-45* Esther Ribeiro Gomes- 46* Brasilino Neto- 46*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Valzinha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Poesia- 47* Ronaldo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Sparta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- 48* Neusa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Stant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- 49*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Luamar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50*Miguel 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acó- 51* Ignez Freitas- 52* Lírio Vermelho- 53* Isabel Ramos – 54*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Wramos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- 55* Nana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Okida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- 56*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Ematias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- 57* Jeane Diego- 58* Lúcia Moraes- 59* Sonia Regina Costa Lima- 60* Juarez do brasil- 61* Regina Madeira- 62*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Loreuzi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Monteiro-63*63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Fred Albano 64*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Marinez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Novaes- 65*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Maripenna-66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Luciamr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Alves- 67*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Ansilgus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- 68*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Tildé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- 69* Djalma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CMF, 70*San Moreno- 71* Clara de Luna- 72*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Antonio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Galdino- 73*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Pacomolina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* 74* Ana Lúcia Gadelha- 75*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Bronquinha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- 76*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BiancaB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- 77*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Valzinhapoesia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78* Tomás Santos- 79* Damiana Almeida- 80 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Jannus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Lobo – 81*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IIma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=- 82* Dora Estrela – 83*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Teseuu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- 84*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Faria de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PaulaLima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85*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Clemilza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86* Manoel Vitório- 87* Sebastião G. Sant Ana – 88* Alessandra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Benete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- 89*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Espiritulmente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89* Vilma Lucia Xavier 90* Isabel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Eri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Camargo- 91* Ronaldo Marques- 92*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Antonio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 Almeida- 93* Cristiane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Montese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94* Maria Adélia Ladeira – 95- * Kátia  Assis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Izú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- 96 * Alessandra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Smidth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97 *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vania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Aparecida Costa Gonçalves- 98* Ana Lúcia Silveira Paiva- 99 * Nicolas Miguel Costa Gonçalves.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434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10837" y="304800"/>
            <a:ext cx="1257992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EXPERIMENTAL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ESPERO SUA VISITA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OBRIGADA MIL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DIVULGAÇAO</a:t>
            </a:r>
          </a:p>
          <a:p>
            <a:pPr algn="ctr"/>
            <a:r>
              <a:rPr lang="pt-BR" sz="4000" b="1" dirty="0" smtClean="0"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hlinkClick r:id="rId3"/>
              </a:rPr>
              <a:t>RECANTODASLETRAS.COM.BR</a:t>
            </a:r>
            <a:endParaRPr lang="pt-BR" sz="4000" b="1" dirty="0" smtClean="0"/>
          </a:p>
          <a:p>
            <a:pPr algn="ctr"/>
            <a:r>
              <a:rPr lang="pt-BR" sz="4000" b="1" dirty="0" smtClean="0"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hlinkClick r:id="rId4"/>
              </a:rPr>
              <a:t>NORMASILVEIRAMORAESSLIDES</a:t>
            </a:r>
            <a:endParaRPr lang="pt-BR" sz="4000" b="1" dirty="0" smtClean="0"/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47706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811</Words>
  <Application>Microsoft Office PowerPoint</Application>
  <PresentationFormat>Widescreen</PresentationFormat>
  <Paragraphs>223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                                                                                             ESTOU CONTENTE Sou  Feliz Amando Abençoando                                             Sou                                             Favor                                            Estilos                                           Liberdade     De Compor  Versejar Variedade                                    Com                                  Belo                                 Sorriso                                Poetizar   Com Prazer Desejo  Agradecer                                                                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43</cp:revision>
  <dcterms:created xsi:type="dcterms:W3CDTF">2014-03-08T15:43:19Z</dcterms:created>
  <dcterms:modified xsi:type="dcterms:W3CDTF">2014-03-10T17:02:12Z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