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7" r:id="rId3"/>
    <p:sldId id="256" r:id="rId4"/>
    <p:sldId id="257" r:id="rId5"/>
    <p:sldId id="258" r:id="rId6"/>
    <p:sldId id="259" r:id="rId7"/>
    <p:sldId id="261" r:id="rId8"/>
    <p:sldId id="262" r:id="rId9"/>
    <p:sldId id="265" r:id="rId10"/>
    <p:sldId id="263" r:id="rId11"/>
    <p:sldId id="264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765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295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467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647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157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681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9661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615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2646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206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904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125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852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177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97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004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902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28039E2-489F-497D-8A05-69965C30090D}" type="datetimeFigureOut">
              <a:rPr lang="pt-BR" smtClean="0"/>
              <a:t>02/05/2016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2C0B27C-6EF3-468A-B7EB-1184B50B17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5876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52400"/>
            <a:ext cx="8811491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as BELAS FACETAS DE SER MÃE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TEXTO POÉTICO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NORMA APARECIDA SILVEIRA DE MORAES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DIVULGAÇÕES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NORMA SILVEIRA MORAES SLIDES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NORMA NATUREZA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NORMA EXPERIMENTAIS POÉTICOS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lgerian" panose="04020705040A02060702" pitchFamily="82" charset="0"/>
                <a:hlinkClick r:id="rId4"/>
              </a:rPr>
              <a:t>WWW.SERGRASAN.COM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lgerian" panose="04020705040A02060702" pitchFamily="82" charset="0"/>
              </a:rPr>
              <a:t> </a:t>
            </a:r>
          </a:p>
          <a:p>
            <a:pPr algn="ctr"/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endParaRPr lang="pt-B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882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  <p:sndAc>
          <p:stSnd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4" y="0"/>
            <a:ext cx="471054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80109" y="221673"/>
            <a:ext cx="464127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MÃE, PESSOA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DIVINA 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MATERNIDADE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LUZ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ABENÇOADA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POR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DEUS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AMADA 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POR NÓS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980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836" y="0"/>
            <a:ext cx="433387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235527" y="235527"/>
            <a:ext cx="48075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6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3600" b="1" dirty="0" smtClean="0">
                <a:latin typeface="Algerian" panose="04020705040A02060702" pitchFamily="82" charset="0"/>
              </a:rPr>
              <a:t>ABRINDO </a:t>
            </a:r>
            <a:r>
              <a:rPr lang="pt-BR" sz="3600" b="1" dirty="0">
                <a:latin typeface="Algerian" panose="04020705040A02060702" pitchFamily="82" charset="0"/>
              </a:rPr>
              <a:t>CAMINHOS SEUS</a:t>
            </a:r>
          </a:p>
          <a:p>
            <a:pPr algn="ctr"/>
            <a:r>
              <a:rPr lang="pt-BR" sz="3600" b="1" dirty="0"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3600" b="1" dirty="0">
                <a:latin typeface="Algerian" panose="04020705040A02060702" pitchFamily="82" charset="0"/>
              </a:rPr>
              <a:t>MÃE </a:t>
            </a:r>
            <a:r>
              <a:rPr lang="pt-BR" sz="3600" b="1" dirty="0" smtClean="0">
                <a:latin typeface="Algerian" panose="04020705040A02060702" pitchFamily="82" charset="0"/>
              </a:rPr>
              <a:t>AMOR</a:t>
            </a:r>
          </a:p>
          <a:p>
            <a:pPr algn="ctr"/>
            <a:r>
              <a:rPr lang="pt-BR" sz="3600" b="1" dirty="0" smtClean="0">
                <a:latin typeface="Algerian" panose="04020705040A02060702" pitchFamily="82" charset="0"/>
              </a:rPr>
              <a:t> </a:t>
            </a:r>
            <a:r>
              <a:rPr lang="pt-BR" sz="3600" b="1" dirty="0">
                <a:latin typeface="Algerian" panose="04020705040A02060702" pitchFamily="82" charset="0"/>
              </a:rPr>
              <a:t>TÃO PERFEITO</a:t>
            </a:r>
          </a:p>
          <a:p>
            <a:pPr algn="ctr"/>
            <a:endParaRPr lang="pt-BR" sz="36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3600" b="1" dirty="0" smtClean="0">
                <a:latin typeface="Algerian" panose="04020705040A02060702" pitchFamily="82" charset="0"/>
              </a:rPr>
              <a:t>NÃO </a:t>
            </a:r>
            <a:r>
              <a:rPr lang="pt-BR" sz="3600" b="1" dirty="0">
                <a:latin typeface="Algerian" panose="04020705040A02060702" pitchFamily="82" charset="0"/>
              </a:rPr>
              <a:t>TEM </a:t>
            </a:r>
            <a:r>
              <a:rPr lang="pt-BR" sz="3600" b="1" dirty="0" smtClean="0">
                <a:latin typeface="Algerian" panose="04020705040A02060702" pitchFamily="82" charset="0"/>
              </a:rPr>
              <a:t>PRECONCEITO</a:t>
            </a:r>
          </a:p>
          <a:p>
            <a:pPr algn="ctr"/>
            <a:r>
              <a:rPr lang="pt-BR" sz="3600" b="1" dirty="0" smtClean="0">
                <a:latin typeface="Algerian" panose="04020705040A02060702" pitchFamily="82" charset="0"/>
              </a:rPr>
              <a:t>É ELEITA</a:t>
            </a:r>
            <a:endParaRPr lang="pt-BR" sz="36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735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55" y="0"/>
            <a:ext cx="455814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77091" y="152400"/>
            <a:ext cx="562494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Algerian" panose="04020705040A02060702" pitchFamily="82" charset="0"/>
              </a:rPr>
              <a:t>NOBREZA</a:t>
            </a:r>
          </a:p>
          <a:p>
            <a:pPr algn="ctr"/>
            <a:r>
              <a:rPr lang="pt-BR" sz="4000" dirty="0" smtClean="0">
                <a:latin typeface="Algerian" panose="04020705040A02060702" pitchFamily="82" charset="0"/>
              </a:rPr>
              <a:t> </a:t>
            </a:r>
            <a:r>
              <a:rPr lang="pt-BR" sz="4000" dirty="0">
                <a:latin typeface="Algerian" panose="04020705040A02060702" pitchFamily="82" charset="0"/>
              </a:rPr>
              <a:t>DE </a:t>
            </a:r>
            <a:r>
              <a:rPr lang="pt-BR" sz="4000" dirty="0" smtClean="0">
                <a:latin typeface="Algerian" panose="04020705040A02060702" pitchFamily="82" charset="0"/>
              </a:rPr>
              <a:t>ALMA</a:t>
            </a:r>
          </a:p>
          <a:p>
            <a:pPr algn="ctr"/>
            <a:endParaRPr lang="pt-BR" sz="4000" dirty="0">
              <a:latin typeface="Algerian" panose="04020705040A02060702" pitchFamily="82" charset="0"/>
            </a:endParaRPr>
          </a:p>
          <a:p>
            <a:pPr algn="ctr"/>
            <a:r>
              <a:rPr lang="pt-BR" sz="4000" dirty="0">
                <a:latin typeface="Algerian" panose="04020705040A02060702" pitchFamily="82" charset="0"/>
              </a:rPr>
              <a:t>GUIANDO </a:t>
            </a:r>
            <a:endParaRPr lang="pt-BR" sz="4000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dirty="0" smtClean="0">
                <a:latin typeface="Algerian" panose="04020705040A02060702" pitchFamily="82" charset="0"/>
              </a:rPr>
              <a:t>NA </a:t>
            </a:r>
            <a:r>
              <a:rPr lang="pt-BR" sz="4000" dirty="0">
                <a:latin typeface="Algerian" panose="04020705040A02060702" pitchFamily="82" charset="0"/>
              </a:rPr>
              <a:t>VIDA</a:t>
            </a:r>
          </a:p>
          <a:p>
            <a:pPr algn="ctr"/>
            <a:r>
              <a:rPr lang="pt-BR" sz="4000" dirty="0"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dirty="0" smtClean="0">
                <a:latin typeface="Algerian" panose="04020705040A02060702" pitchFamily="82" charset="0"/>
              </a:rPr>
              <a:t>FORMANDO</a:t>
            </a:r>
          </a:p>
          <a:p>
            <a:pPr algn="ctr"/>
            <a:r>
              <a:rPr lang="pt-BR" sz="4000" dirty="0" smtClean="0">
                <a:latin typeface="Algerian" panose="04020705040A02060702" pitchFamily="82" charset="0"/>
              </a:rPr>
              <a:t> </a:t>
            </a:r>
            <a:r>
              <a:rPr lang="pt-BR" sz="4000" dirty="0">
                <a:latin typeface="Algerian" panose="04020705040A02060702" pitchFamily="82" charset="0"/>
              </a:rPr>
              <a:t>CIDADÃOS</a:t>
            </a:r>
          </a:p>
        </p:txBody>
      </p:sp>
    </p:spTree>
    <p:extLst>
      <p:ext uri="{BB962C8B-B14F-4D97-AF65-F5344CB8AC3E}">
        <p14:creationId xmlns:p14="http://schemas.microsoft.com/office/powerpoint/2010/main" val="3563962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237" y="110836"/>
            <a:ext cx="5569527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-1205345" y="110836"/>
            <a:ext cx="77031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PARA </a:t>
            </a:r>
            <a:r>
              <a:rPr lang="pt-BR" sz="4000" b="1" dirty="0">
                <a:latin typeface="Algerian" panose="04020705040A02060702" pitchFamily="82" charset="0"/>
              </a:rPr>
              <a:t>NO </a:t>
            </a:r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MUNDO </a:t>
            </a:r>
            <a:r>
              <a:rPr lang="pt-BR" sz="4000" b="1" dirty="0">
                <a:latin typeface="Algerian" panose="04020705040A02060702" pitchFamily="82" charset="0"/>
              </a:rPr>
              <a:t>VIVER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 </a:t>
            </a:r>
            <a:r>
              <a:rPr lang="pt-BR" sz="4000" b="1" dirty="0" smtClean="0">
                <a:latin typeface="Algerian" panose="04020705040A02060702" pitchFamily="82" charset="0"/>
              </a:rPr>
              <a:t> </a:t>
            </a:r>
            <a:r>
              <a:rPr lang="pt-BR" sz="4000" b="1" dirty="0">
                <a:latin typeface="Algerian" panose="04020705040A02060702" pitchFamily="82" charset="0"/>
              </a:rPr>
              <a:t>MÃE É O </a:t>
            </a:r>
            <a:r>
              <a:rPr lang="pt-BR" sz="4000" b="1" dirty="0" smtClean="0">
                <a:latin typeface="Algerian" panose="04020705040A02060702" pitchFamily="82" charset="0"/>
              </a:rPr>
              <a:t>AMOR </a:t>
            </a: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DA NATUREZA</a:t>
            </a:r>
          </a:p>
          <a:p>
            <a:pPr algn="ctr"/>
            <a:endParaRPr lang="pt-BR" sz="4000" b="1" dirty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REPRESENTANDO</a:t>
            </a: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 </a:t>
            </a:r>
            <a:r>
              <a:rPr lang="pt-BR" sz="4000" b="1" dirty="0">
                <a:latin typeface="Algerian" panose="04020705040A02060702" pitchFamily="82" charset="0"/>
              </a:rPr>
              <a:t>A VIDA</a:t>
            </a:r>
          </a:p>
        </p:txBody>
      </p:sp>
    </p:spTree>
    <p:extLst>
      <p:ext uri="{BB962C8B-B14F-4D97-AF65-F5344CB8AC3E}">
        <p14:creationId xmlns:p14="http://schemas.microsoft.com/office/powerpoint/2010/main" val="2891816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273" y="0"/>
            <a:ext cx="4502727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63236" y="138545"/>
            <a:ext cx="501534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MÃE ENSINANDO</a:t>
            </a: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 </a:t>
            </a:r>
            <a:r>
              <a:rPr lang="pt-BR" sz="4000" b="1" dirty="0">
                <a:latin typeface="Algerian" panose="04020705040A02060702" pitchFamily="82" charset="0"/>
              </a:rPr>
              <a:t>A </a:t>
            </a:r>
            <a:r>
              <a:rPr lang="pt-BR" sz="4000" b="1" dirty="0" smtClean="0">
                <a:latin typeface="Algerian" panose="04020705040A02060702" pitchFamily="82" charset="0"/>
              </a:rPr>
              <a:t>PAZ</a:t>
            </a:r>
          </a:p>
          <a:p>
            <a:pPr algn="ctr"/>
            <a:endParaRPr lang="pt-BR" sz="4000" b="1" dirty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BUSCANDO A HARMONIA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MÃE QUE </a:t>
            </a:r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CONSOLA </a:t>
            </a:r>
            <a:r>
              <a:rPr lang="pt-BR" sz="4000" b="1" dirty="0">
                <a:latin typeface="Algerian" panose="04020705040A02060702" pitchFamily="82" charset="0"/>
              </a:rPr>
              <a:t>E INCENTIVA</a:t>
            </a:r>
          </a:p>
        </p:txBody>
      </p:sp>
    </p:spTree>
    <p:extLst>
      <p:ext uri="{BB962C8B-B14F-4D97-AF65-F5344CB8AC3E}">
        <p14:creationId xmlns:p14="http://schemas.microsoft.com/office/powerpoint/2010/main" val="3566041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1" y="0"/>
            <a:ext cx="47244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-332508" y="277091"/>
            <a:ext cx="58466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NESTA </a:t>
            </a:r>
            <a:r>
              <a:rPr lang="pt-BR" sz="4000" b="1" dirty="0">
                <a:latin typeface="Algerian" panose="04020705040A02060702" pitchFamily="82" charset="0"/>
              </a:rPr>
              <a:t>VIDA </a:t>
            </a:r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DE </a:t>
            </a:r>
            <a:r>
              <a:rPr lang="pt-BR" sz="4000" b="1" dirty="0">
                <a:latin typeface="Algerian" panose="04020705040A02060702" pitchFamily="82" charset="0"/>
              </a:rPr>
              <a:t>ADVERSIDADES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ENSINA O </a:t>
            </a:r>
            <a:endParaRPr lang="pt-BR" sz="4000" b="1" dirty="0" smtClean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latin typeface="Algerian" panose="04020705040A02060702" pitchFamily="82" charset="0"/>
              </a:rPr>
              <a:t>EQUILÍBRIO</a:t>
            </a:r>
          </a:p>
          <a:p>
            <a:pPr algn="ctr"/>
            <a:endParaRPr lang="pt-BR" sz="4000" b="1" dirty="0"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latin typeface="Algerian" panose="04020705040A02060702" pitchFamily="82" charset="0"/>
              </a:rPr>
              <a:t>TAMBÉM A </a:t>
            </a:r>
            <a:r>
              <a:rPr lang="pt-BR" sz="4000" b="1" dirty="0" smtClean="0">
                <a:latin typeface="Algerian" panose="04020705040A02060702" pitchFamily="82" charset="0"/>
              </a:rPr>
              <a:t>SOLIDARIEDADE</a:t>
            </a:r>
            <a:endParaRPr lang="pt-BR" sz="40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645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382" y="0"/>
            <a:ext cx="508461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04800" y="96982"/>
            <a:ext cx="47382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ENSINA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REPARTIR O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PÃO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VIVER EM FRATERNIDADE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SÍMBOLO DO PURO AMOR</a:t>
            </a:r>
          </a:p>
        </p:txBody>
      </p:sp>
    </p:spTree>
    <p:extLst>
      <p:ext uri="{BB962C8B-B14F-4D97-AF65-F5344CB8AC3E}">
        <p14:creationId xmlns:p14="http://schemas.microsoft.com/office/powerpoint/2010/main" val="2658848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09" y="110836"/>
            <a:ext cx="484909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-415636" y="110836"/>
            <a:ext cx="59297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POIS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DÁ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TANTO,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SEM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NADA PEDIR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DE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TODAS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AS RAÇAS E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CORES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MULHER E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MÃES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DA NATUREZA</a:t>
            </a:r>
          </a:p>
        </p:txBody>
      </p:sp>
    </p:spTree>
    <p:extLst>
      <p:ext uri="{BB962C8B-B14F-4D97-AF65-F5344CB8AC3E}">
        <p14:creationId xmlns:p14="http://schemas.microsoft.com/office/powerpoint/2010/main" val="3209681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727" y="0"/>
            <a:ext cx="4641273" cy="69688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-96981" y="720436"/>
            <a:ext cx="47105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QUE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EMBALA,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AFAGANDO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QUE EDUCA E CONSTRÓI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GENTILEZA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PURO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4" y="0"/>
            <a:ext cx="498763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60218" y="96982"/>
            <a:ext cx="430876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BONDOSA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 CARIDOSA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RESUMINDO;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TÚ ÉS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ÉS GERADORA DE AMOR...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622473" y="6344846"/>
            <a:ext cx="1995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Duas gerações </a:t>
            </a:r>
            <a:endParaRPr lang="pt-BR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64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527" y="0"/>
            <a:ext cx="499023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-914400" y="138545"/>
            <a:ext cx="68441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VENHA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NOSSA SENHORA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ABENÇOAR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CADA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LAR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 PAPAI E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MAMÃE</a:t>
            </a:r>
          </a:p>
        </p:txBody>
      </p:sp>
    </p:spTree>
    <p:extLst>
      <p:ext uri="{BB962C8B-B14F-4D97-AF65-F5344CB8AC3E}">
        <p14:creationId xmlns:p14="http://schemas.microsoft.com/office/powerpoint/2010/main" val="4065053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41148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49382" y="193964"/>
            <a:ext cx="53062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NOSSA SENHORA ABENÇOE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OS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FILHOS TAMBÉM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RAINHA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NOSSA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SENHORA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VENHA DEPRESSA, AGORA</a:t>
            </a:r>
          </a:p>
        </p:txBody>
      </p:sp>
    </p:spTree>
    <p:extLst>
      <p:ext uri="{BB962C8B-B14F-4D97-AF65-F5344CB8AC3E}">
        <p14:creationId xmlns:p14="http://schemas.microsoft.com/office/powerpoint/2010/main" val="2000076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236" y="0"/>
            <a:ext cx="430876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57200" y="263236"/>
            <a:ext cx="54448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COM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 ARCANJO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RAFAEL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COM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MESTRE JESUS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 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VENHA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COM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SÃO JOSÉ</a:t>
            </a:r>
          </a:p>
        </p:txBody>
      </p:sp>
    </p:spTree>
    <p:extLst>
      <p:ext uri="{BB962C8B-B14F-4D97-AF65-F5344CB8AC3E}">
        <p14:creationId xmlns:p14="http://schemas.microsoft.com/office/powerpoint/2010/main" val="1461045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690" y="0"/>
            <a:ext cx="444730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-748145" y="920621"/>
            <a:ext cx="73706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QUE ENSINA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CAMINHAR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NESTA VIDA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SER GENTE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 BEM E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DA PAZ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922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54" y="124690"/>
            <a:ext cx="4765963" cy="67333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32509" y="936799"/>
            <a:ext cx="5029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MÃE TERNURA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AUMENTA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CADA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MOMENTO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QUE RELUZ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 CONDUZ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27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263236"/>
            <a:ext cx="8894619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TEXTO POÉTICO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MÚSICA: COQUEST PARADISE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IMAGENS PESSOAIS E DA INTERNET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DIVULGAÇÕES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WWW.NORMASILVEIRAMORAES.RECANTODASLETRAS.COM.BR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NORMA NATUREZA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NORMA EXPERIMENTAIS POÉTICOS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lgerian" panose="04020705040A02060702" pitchFamily="82" charset="0"/>
              </a:rPr>
              <a:t>WWW.SERGRASAN.COM   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lgerian" panose="04020705040A02060702" pitchFamily="82" charset="0"/>
              </a:rPr>
              <a:t> </a:t>
            </a:r>
          </a:p>
          <a:p>
            <a:pPr algn="ctr"/>
            <a:endParaRPr lang="pt-B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359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TM03457452[[fn=Celeste]]</Template>
  <TotalTime>227</TotalTime>
  <Words>164</Words>
  <Application>Microsoft Office PowerPoint</Application>
  <PresentationFormat>Apresentação na tela (4:3)</PresentationFormat>
  <Paragraphs>146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16</cp:revision>
  <dcterms:created xsi:type="dcterms:W3CDTF">2016-05-02T12:25:52Z</dcterms:created>
  <dcterms:modified xsi:type="dcterms:W3CDTF">2016-05-02T16:13:30Z</dcterms:modified>
</cp:coreProperties>
</file>