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3" r:id="rId4"/>
    <p:sldId id="260" r:id="rId5"/>
    <p:sldId id="261" r:id="rId6"/>
    <p:sldId id="262" r:id="rId7"/>
    <p:sldId id="259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 APARECIDA SILVEIRA DE MORAES" initials="NASDM" lastIdx="0" clrIdx="0">
    <p:extLst>
      <p:ext uri="{19B8F6BF-5375-455C-9EA6-DF929625EA0E}">
        <p15:presenceInfo xmlns:p15="http://schemas.microsoft.com/office/powerpoint/2012/main" userId="dd7b205906bfa3e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896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619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089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56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7347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700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7676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3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82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3698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54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0B652-C0F0-46A1-91A8-77281AA26192}" type="datetimeFigureOut">
              <a:rPr lang="pt-BR" smtClean="0"/>
              <a:t>14/03/2015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61B9A-B7E1-4DDE-80C3-624FF7BFC6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35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04800"/>
            <a:ext cx="1138843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A POESIA SORRI E CHORA</a:t>
            </a:r>
            <a:r>
              <a:rPr lang="pt-BR" sz="6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</a:p>
          <a:p>
            <a:pPr algn="ctr"/>
            <a:endParaRPr lang="pt-BR" sz="6000" b="1" u="sng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4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4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endParaRPr lang="pt-BR" sz="4000" b="1" u="sng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NORMASILVEIRAMORAESSLIDES</a:t>
            </a:r>
            <a:endParaRPr lang="pt-BR" sz="4000" b="1" u="sng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101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  <p:sndAc>
          <p:stSnd loop="1">
            <p:snd r:embed="rId2" name="16 - Carinhoso  1.49 cut.wav"/>
          </p:stSnd>
        </p:sndAc>
      </p:transition>
    </mc:Choice>
    <mc:Fallback>
      <p:transition spd="slow" advClick="0" advTm="25000">
        <p:fade/>
        <p:sndAc>
          <p:stSnd loop="1">
            <p:snd r:embed="rId2" name="16 - Carinhoso  1.49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2000" y="484909"/>
            <a:ext cx="102800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chora diante da injustiça social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clamor de alma sensível universal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chora na tristeza que envolve sua sensibilidade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poeta, alma de tantas e ricas possibilidades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36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98764"/>
            <a:ext cx="107788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chora diante de tanta violência e corrupção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tenta sempre ver na ética sua realização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é </a:t>
            </a:r>
            <a:r>
              <a:rPr lang="pt-BR" sz="32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essência, </a:t>
            </a:r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visa todo o bem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está na beleza intrínseca a paz também</a:t>
            </a:r>
            <a:endParaRPr lang="pt-BR" sz="32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347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457200"/>
            <a:ext cx="10931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consegue ver o belo em toda natureza</a:t>
            </a:r>
          </a:p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 alma sabe tirar a essência mais pura, supra realeza</a:t>
            </a:r>
          </a:p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é flor em botão é lua, sol, é mar</a:t>
            </a:r>
          </a:p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que há de mais iluminado para inspirar</a:t>
            </a:r>
          </a:p>
        </p:txBody>
      </p:sp>
    </p:spTree>
    <p:extLst>
      <p:ext uri="{BB962C8B-B14F-4D97-AF65-F5344CB8AC3E}">
        <p14:creationId xmlns:p14="http://schemas.microsoft.com/office/powerpoint/2010/main" val="114544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554181"/>
            <a:ext cx="10681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é uma grande contemplação</a:t>
            </a:r>
          </a:p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no silêncio uma grande meditação</a:t>
            </a:r>
          </a:p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declama, tem tantos estilos e diversidades</a:t>
            </a:r>
          </a:p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enfeita, aceita, floreia, nesta modernidade</a:t>
            </a:r>
          </a:p>
        </p:txBody>
      </p:sp>
    </p:spTree>
    <p:extLst>
      <p:ext uri="{BB962C8B-B14F-4D97-AF65-F5344CB8AC3E}">
        <p14:creationId xmlns:p14="http://schemas.microsoft.com/office/powerpoint/2010/main" val="1278151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526473"/>
            <a:ext cx="109589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canta em seus versos e encanta</a:t>
            </a:r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produz suspiros, é lirismo, de saber imanta</a:t>
            </a:r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quando necessário grita bem alto</a:t>
            </a:r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Repudia o mal, para o bem, dá seu salto</a:t>
            </a:r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20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  <p:sndAc>
          <p:stSnd loop="1">
            <p:snd r:embed="rId2" name="16 - Carinhoso  1.49 cut.wav"/>
          </p:stSnd>
        </p:sndAc>
      </p:transition>
    </mc:Choice>
    <mc:Fallback>
      <p:transition spd="slow" advClick="0" advTm="25000">
        <p:fade/>
        <p:sndAc>
          <p:stSnd loop="1">
            <p:snd r:embed="rId2" name="16 - Carinhoso  1.49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1217" y="512618"/>
            <a:ext cx="107095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é verdade em palavras certas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preocupação da alma, nas palavras corretas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focaliza no existir toda sabedoria 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Apresenta e descreve em grande harmonia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0420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678872"/>
            <a:ext cx="1036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busca na alegria a satisfação</a:t>
            </a:r>
            <a:endParaRPr lang="pt-BR" sz="36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no choro a catarse para o sofrido coração</a:t>
            </a:r>
            <a:endParaRPr lang="pt-BR" sz="36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tem na alma, baú de lembranças</a:t>
            </a:r>
            <a:endParaRPr lang="pt-BR" sz="36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de saudade, e no amor tem esperança</a:t>
            </a:r>
            <a:endParaRPr lang="pt-BR" sz="36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78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86691" y="609600"/>
            <a:ext cx="107649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</a:t>
            </a:r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diversidade e cores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também fragrâncias e muitos sabores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levanta a ideia, assume e não foge do perigo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conduz o fio da meada ou acha o elo perdido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120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429491"/>
            <a:ext cx="113053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cura, salva, alivia a dor, tem valor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ela é Vida, Luz e Amor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nunca pode morrer, é viver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é nela que se busca a vida aprender</a:t>
            </a:r>
            <a:endParaRPr lang="pt-BR" sz="36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47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512618"/>
            <a:ext cx="110005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cobre os sonhos de esperança</a:t>
            </a:r>
            <a:endParaRPr lang="pt-BR" sz="32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nas oportunidade e fé a confiança</a:t>
            </a:r>
            <a:endParaRPr lang="pt-BR" sz="32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é SER muito mais do que ter</a:t>
            </a:r>
            <a:endParaRPr lang="pt-BR" sz="32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é alma, não se vende, nem compra, é prazer...</a:t>
            </a:r>
            <a:endParaRPr lang="pt-BR" sz="3200" b="1" dirty="0">
              <a:gradFill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>
                <a:gradFill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5558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817417"/>
            <a:ext cx="112360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SALVE! SALVE!</a:t>
            </a:r>
          </a:p>
          <a:p>
            <a:pPr algn="ctr"/>
            <a:r>
              <a:rPr lang="pt-BR" sz="6000" b="1" u="sng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POESIA E TODOS OS POETAS DE ONTEM, HOJE E AMANHÃ</a:t>
            </a:r>
            <a:endParaRPr lang="pt-BR" sz="6000" b="1" u="sng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888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24691"/>
            <a:ext cx="117209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CRÉDITOS- 13/03/15</a:t>
            </a:r>
          </a:p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IMAGENS. ARQUIVO PESSOAL DE NORMA</a:t>
            </a:r>
          </a:p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</a:p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186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399</Words>
  <Application>Microsoft Office PowerPoint</Application>
  <PresentationFormat>Widescreen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2015-03-14T13:00:24Z</dcterms:created>
  <dcterms:modified xsi:type="dcterms:W3CDTF">2015-03-14T14:06:08Z</dcterms:modified>
  <cp:contentStatus/>
</cp:coreProperties>
</file>