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2" r:id="rId6"/>
    <p:sldId id="263" r:id="rId7"/>
    <p:sldId id="264" r:id="rId8"/>
    <p:sldId id="265" r:id="rId9"/>
    <p:sldId id="266" r:id="rId10"/>
    <p:sldId id="267" r:id="rId11"/>
    <p:sldId id="270" r:id="rId12"/>
    <p:sldId id="271" r:id="rId13"/>
    <p:sldId id="272" r:id="rId14"/>
    <p:sldId id="273" r:id="rId15"/>
    <p:sldId id="274" r:id="rId16"/>
    <p:sldId id="275" r:id="rId17"/>
    <p:sldId id="260" r:id="rId18"/>
    <p:sldId id="261" r:id="rId19"/>
    <p:sldId id="268" r:id="rId2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1" autoAdjust="0"/>
    <p:restoredTop sz="94660"/>
  </p:normalViewPr>
  <p:slideViewPr>
    <p:cSldViewPr snapToGrid="0">
      <p:cViewPr varScale="1">
        <p:scale>
          <a:sx n="55" d="100"/>
          <a:sy n="55" d="100"/>
        </p:scale>
        <p:origin x="451" y="-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C577-C559-4054-A174-073C492348CA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6203F-915F-4177-B570-A2C241DE7D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7496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C577-C559-4054-A174-073C492348CA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6203F-915F-4177-B570-A2C241DE7D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3978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C577-C559-4054-A174-073C492348CA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6203F-915F-4177-B570-A2C241DE7D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9613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C577-C559-4054-A174-073C492348CA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6203F-915F-4177-B570-A2C241DE7D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9751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C577-C559-4054-A174-073C492348CA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6203F-915F-4177-B570-A2C241DE7D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1192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C577-C559-4054-A174-073C492348CA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6203F-915F-4177-B570-A2C241DE7D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602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C577-C559-4054-A174-073C492348CA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6203F-915F-4177-B570-A2C241DE7D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2972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C577-C559-4054-A174-073C492348CA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6203F-915F-4177-B570-A2C241DE7D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5474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C577-C559-4054-A174-073C492348CA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6203F-915F-4177-B570-A2C241DE7D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5504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C577-C559-4054-A174-073C492348CA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6203F-915F-4177-B570-A2C241DE7D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4016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C577-C559-4054-A174-073C492348CA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6203F-915F-4177-B570-A2C241DE7D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8071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AC577-C559-4054-A174-073C492348CA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66203F-915F-4177-B570-A2C241DE7D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4296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,com/normasile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46364"/>
            <a:ext cx="12192000" cy="7938655"/>
          </a:xfrm>
        </p:spPr>
      </p:pic>
      <p:sp>
        <p:nvSpPr>
          <p:cNvPr id="5" name="CaixaDeTexto 4"/>
          <p:cNvSpPr txBox="1"/>
          <p:nvPr/>
        </p:nvSpPr>
        <p:spPr>
          <a:xfrm>
            <a:off x="318655" y="365125"/>
            <a:ext cx="11707090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 BLANCA" panose="02000000000000000000" pitchFamily="2" charset="0"/>
              </a:rPr>
              <a:t>SOL DE VERÃO</a:t>
            </a:r>
          </a:p>
          <a:p>
            <a:pPr algn="ctr"/>
            <a:r>
              <a:rPr lang="pt-BR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 BLANCA" panose="02000000000000000000" pitchFamily="2" charset="0"/>
              </a:rPr>
              <a:t>Poesia e Formatação</a:t>
            </a:r>
          </a:p>
          <a:p>
            <a:pPr algn="ctr"/>
            <a:r>
              <a:rPr lang="pt-BR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 BLANCA" panose="02000000000000000000" pitchFamily="2" charset="0"/>
              </a:rPr>
              <a:t>Norma Aparecida Silveira de Moraes</a:t>
            </a:r>
          </a:p>
          <a:p>
            <a:pPr algn="ctr"/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 BLANCA" panose="02000000000000000000" pitchFamily="2" charset="0"/>
              </a:rPr>
              <a:t>Divulgação </a:t>
            </a:r>
          </a:p>
          <a:p>
            <a:pPr algn="ctr"/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www.sergrasan.com</a:t>
            </a:r>
            <a:r>
              <a:rPr lang="pt-B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/</a:t>
            </a:r>
          </a:p>
          <a:p>
            <a:pPr algn="ctr"/>
            <a:r>
              <a:rPr lang="pt-B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normasilveiramoraesslides</a:t>
            </a:r>
            <a:endParaRPr lang="pt-BR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5400" dirty="0"/>
          </a:p>
        </p:txBody>
      </p:sp>
    </p:spTree>
    <p:extLst>
      <p:ext uri="{BB962C8B-B14F-4D97-AF65-F5344CB8AC3E}">
        <p14:creationId xmlns:p14="http://schemas.microsoft.com/office/powerpoint/2010/main" val="357323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  <p:sndAc>
          <p:stSnd loop="1">
            <p:snd r:embed="rId2" name="Roupa Nova - Canção De Verão.wav"/>
          </p:stSnd>
        </p:sndAc>
      </p:transition>
    </mc:Choice>
    <mc:Fallback>
      <p:transition spd="slow" advTm="20000">
        <p:fade/>
        <p:sndAc>
          <p:stSnd loop="1">
            <p:snd r:embed="rId2" name="Roupa Nova - Canção De Verã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25978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29491" y="526473"/>
            <a:ext cx="1136072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SOL DE VERÃO – </a:t>
            </a:r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18/08/14</a:t>
            </a:r>
          </a:p>
          <a:p>
            <a:endParaRPr lang="pt-BR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 BLANCA" panose="02000000000000000000" pitchFamily="2" charset="0"/>
            </a:endParaRP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Sol e chuva, calor areia e mar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Verão quente estação em ação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Mangueiras, cheiro bom no ar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Gente bonita, cores e emoção</a:t>
            </a:r>
          </a:p>
        </p:txBody>
      </p:sp>
    </p:spTree>
    <p:extLst>
      <p:ext uri="{BB962C8B-B14F-4D97-AF65-F5344CB8AC3E}">
        <p14:creationId xmlns:p14="http://schemas.microsoft.com/office/powerpoint/2010/main" val="3556472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16690" cy="6982691"/>
          </a:xfrm>
        </p:spPr>
      </p:pic>
      <p:sp>
        <p:nvSpPr>
          <p:cNvPr id="5" name="CaixaDeTexto 4"/>
          <p:cNvSpPr txBox="1"/>
          <p:nvPr/>
        </p:nvSpPr>
        <p:spPr>
          <a:xfrm>
            <a:off x="554182" y="263236"/>
            <a:ext cx="112914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Muitos esperam esta estação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Marcam férias, buscam Sol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Amores, areia branca, verão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Alegria, festas de carnaval</a:t>
            </a:r>
          </a:p>
        </p:txBody>
      </p:sp>
    </p:spTree>
    <p:extLst>
      <p:ext uri="{BB962C8B-B14F-4D97-AF65-F5344CB8AC3E}">
        <p14:creationId xmlns:p14="http://schemas.microsoft.com/office/powerpoint/2010/main" val="3873551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79672"/>
          </a:xfrm>
        </p:spPr>
      </p:pic>
      <p:sp>
        <p:nvSpPr>
          <p:cNvPr id="5" name="CaixaDeTexto 4"/>
          <p:cNvSpPr txBox="1"/>
          <p:nvPr/>
        </p:nvSpPr>
        <p:spPr>
          <a:xfrm>
            <a:off x="706582" y="775855"/>
            <a:ext cx="111113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Brasil terra beleza tropical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Quatro estações acentuadas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Primavera e verão é central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Mais vistosas e preferidas</a:t>
            </a:r>
          </a:p>
        </p:txBody>
      </p:sp>
    </p:spTree>
    <p:extLst>
      <p:ext uri="{BB962C8B-B14F-4D97-AF65-F5344CB8AC3E}">
        <p14:creationId xmlns:p14="http://schemas.microsoft.com/office/powerpoint/2010/main" val="1300458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7121236"/>
          </a:xfrm>
        </p:spPr>
      </p:pic>
      <p:sp>
        <p:nvSpPr>
          <p:cNvPr id="6" name="CaixaDeTexto 5"/>
          <p:cNvSpPr txBox="1"/>
          <p:nvPr/>
        </p:nvSpPr>
        <p:spPr>
          <a:xfrm>
            <a:off x="387927" y="365125"/>
            <a:ext cx="113745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Sol de verão, chuva de verão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A terra sendo fertilizada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Na próspera e bela criação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Verdes serras, restauradas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321402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4" y="0"/>
            <a:ext cx="12330544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443345" y="365125"/>
            <a:ext cx="1111134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No viço da beleza sem par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Aves alegres nas revoadas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Cantos de beleza entoar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Sinfonia sempre entoadas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03018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3236"/>
            <a:ext cx="12192000" cy="7121236"/>
          </a:xfrm>
        </p:spPr>
      </p:pic>
      <p:sp>
        <p:nvSpPr>
          <p:cNvPr id="5" name="CaixaDeTexto 4"/>
          <p:cNvSpPr txBox="1"/>
          <p:nvPr/>
        </p:nvSpPr>
        <p:spPr>
          <a:xfrm>
            <a:off x="464127" y="249816"/>
            <a:ext cx="112637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Frutas maduras nos pomares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No gosto do mel de delicias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Superando tantos pesares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Nos encantos, doces magias </a:t>
            </a:r>
          </a:p>
        </p:txBody>
      </p:sp>
    </p:spTree>
    <p:extLst>
      <p:ext uri="{BB962C8B-B14F-4D97-AF65-F5344CB8AC3E}">
        <p14:creationId xmlns:p14="http://schemas.microsoft.com/office/powerpoint/2010/main" val="345618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3235" y="0"/>
            <a:ext cx="12635344" cy="7259781"/>
          </a:xfrm>
        </p:spPr>
      </p:pic>
      <p:sp>
        <p:nvSpPr>
          <p:cNvPr id="5" name="CaixaDeTexto 4"/>
          <p:cNvSpPr txBox="1"/>
          <p:nvPr/>
        </p:nvSpPr>
        <p:spPr>
          <a:xfrm>
            <a:off x="277091" y="365125"/>
            <a:ext cx="114577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Pessoas correm para o mar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 Embebecidos com as ondas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Águas azuis, vida movimentar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Paisagens belas sem redomas</a:t>
            </a:r>
          </a:p>
        </p:txBody>
      </p:sp>
    </p:spTree>
    <p:extLst>
      <p:ext uri="{BB962C8B-B14F-4D97-AF65-F5344CB8AC3E}">
        <p14:creationId xmlns:p14="http://schemas.microsoft.com/office/powerpoint/2010/main" val="39165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6982"/>
            <a:ext cx="12192000" cy="6954982"/>
          </a:xfrm>
        </p:spPr>
      </p:pic>
      <p:sp>
        <p:nvSpPr>
          <p:cNvPr id="5" name="CaixaDeTexto 4"/>
          <p:cNvSpPr txBox="1"/>
          <p:nvPr/>
        </p:nvSpPr>
        <p:spPr>
          <a:xfrm>
            <a:off x="554182" y="249382"/>
            <a:ext cx="10958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Noites claras, grande calor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Pessoas papeando nas calçadas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Muitos mostrando seu valor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Outros da dor mal tratadas</a:t>
            </a:r>
          </a:p>
        </p:txBody>
      </p:sp>
    </p:spTree>
    <p:extLst>
      <p:ext uri="{BB962C8B-B14F-4D97-AF65-F5344CB8AC3E}">
        <p14:creationId xmlns:p14="http://schemas.microsoft.com/office/powerpoint/2010/main" val="1839377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7148945"/>
          </a:xfrm>
        </p:spPr>
      </p:pic>
      <p:sp>
        <p:nvSpPr>
          <p:cNvPr id="5" name="CaixaDeTexto 4"/>
          <p:cNvSpPr txBox="1"/>
          <p:nvPr/>
        </p:nvSpPr>
        <p:spPr>
          <a:xfrm>
            <a:off x="581891" y="365125"/>
            <a:ext cx="107719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Crianças nos parques brincam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Férias, Natal e o Ano Novo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Confraternização que ligam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Momentos bem felizes do povo</a:t>
            </a:r>
          </a:p>
        </p:txBody>
      </p:sp>
    </p:spTree>
    <p:extLst>
      <p:ext uri="{BB962C8B-B14F-4D97-AF65-F5344CB8AC3E}">
        <p14:creationId xmlns:p14="http://schemas.microsoft.com/office/powerpoint/2010/main" val="3440225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10"/>
            <a:ext cx="12192000" cy="7038109"/>
          </a:xfrm>
        </p:spPr>
      </p:pic>
      <p:sp>
        <p:nvSpPr>
          <p:cNvPr id="6" name="CaixaDeTexto 5"/>
          <p:cNvSpPr txBox="1"/>
          <p:nvPr/>
        </p:nvSpPr>
        <p:spPr>
          <a:xfrm>
            <a:off x="498764" y="365125"/>
            <a:ext cx="111529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A natureza presente de Deus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Para a humanidade alegrar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Depois de cuidar de todos seus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Relaxar, descansar, contemplar</a:t>
            </a:r>
          </a:p>
        </p:txBody>
      </p:sp>
    </p:spTree>
    <p:extLst>
      <p:ext uri="{BB962C8B-B14F-4D97-AF65-F5344CB8AC3E}">
        <p14:creationId xmlns:p14="http://schemas.microsoft.com/office/powerpoint/2010/main" val="2960321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272" y="-249382"/>
            <a:ext cx="12330544" cy="7107382"/>
          </a:xfrm>
        </p:spPr>
      </p:pic>
      <p:sp>
        <p:nvSpPr>
          <p:cNvPr id="5" name="CaixaDeTexto 4"/>
          <p:cNvSpPr txBox="1"/>
          <p:nvPr/>
        </p:nvSpPr>
        <p:spPr>
          <a:xfrm>
            <a:off x="706582" y="96982"/>
            <a:ext cx="110836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Verão energia bem contagiante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Músicas noites bem animadas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Colheita farta, Sol brilhante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A vida seguindo bem animada</a:t>
            </a:r>
          </a:p>
        </p:txBody>
      </p:sp>
    </p:spTree>
    <p:extLst>
      <p:ext uri="{BB962C8B-B14F-4D97-AF65-F5344CB8AC3E}">
        <p14:creationId xmlns:p14="http://schemas.microsoft.com/office/powerpoint/2010/main" val="3666494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800" y="-152400"/>
            <a:ext cx="12496800" cy="7426036"/>
          </a:xfrm>
        </p:spPr>
      </p:pic>
      <p:sp>
        <p:nvSpPr>
          <p:cNvPr id="5" name="CaixaDeTexto 4"/>
          <p:cNvSpPr txBox="1"/>
          <p:nvPr/>
        </p:nvSpPr>
        <p:spPr>
          <a:xfrm>
            <a:off x="0" y="365125"/>
            <a:ext cx="117763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As quatro estações bem encantadas 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Cada qual com a sua intensidade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Assim a rotina fica mais animada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Sempre vida na tropical variedade</a:t>
            </a:r>
          </a:p>
        </p:txBody>
      </p:sp>
    </p:spTree>
    <p:extLst>
      <p:ext uri="{BB962C8B-B14F-4D97-AF65-F5344CB8AC3E}">
        <p14:creationId xmlns:p14="http://schemas.microsoft.com/office/powerpoint/2010/main" val="2795937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38545"/>
            <a:ext cx="12358254" cy="7315200"/>
          </a:xfrm>
        </p:spPr>
      </p:pic>
      <p:sp>
        <p:nvSpPr>
          <p:cNvPr id="5" name="CaixaDeTexto 4"/>
          <p:cNvSpPr txBox="1"/>
          <p:nvPr/>
        </p:nvSpPr>
        <p:spPr>
          <a:xfrm>
            <a:off x="374073" y="207818"/>
            <a:ext cx="116101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Exaltar as obras de Deus é magistral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Porque fazemos parte integralmente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Desse ambiente tão rico e natural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Lutar para ser feliz merecidamente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2071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</p:spPr>
      </p:pic>
      <p:sp>
        <p:nvSpPr>
          <p:cNvPr id="5" name="CaixaDeTexto 4"/>
          <p:cNvSpPr txBox="1"/>
          <p:nvPr/>
        </p:nvSpPr>
        <p:spPr>
          <a:xfrm>
            <a:off x="540327" y="365125"/>
            <a:ext cx="117486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Saber viver cada momento, o agora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Enfrentar os desafios se superar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Pois nunca sabemos de nossa hora</a:t>
            </a:r>
            <a:b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É bom fazer valer, sempre lutar</a:t>
            </a:r>
          </a:p>
        </p:txBody>
      </p:sp>
    </p:spTree>
    <p:extLst>
      <p:ext uri="{BB962C8B-B14F-4D97-AF65-F5344CB8AC3E}">
        <p14:creationId xmlns:p14="http://schemas.microsoft.com/office/powerpoint/2010/main" val="3182969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579927" cy="7051964"/>
          </a:xfrm>
        </p:spPr>
      </p:pic>
      <p:sp>
        <p:nvSpPr>
          <p:cNvPr id="5" name="CaixaDeTexto 4"/>
          <p:cNvSpPr txBox="1"/>
          <p:nvPr/>
        </p:nvSpPr>
        <p:spPr>
          <a:xfrm>
            <a:off x="457200" y="365125"/>
            <a:ext cx="12122727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Viver bem durante o dia inteiro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Saudando a lua em noite de verão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Brasil país de quatro estações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Brasil um país em forma de coração</a:t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</a:b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 </a:t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</a:br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 </a:t>
            </a:r>
            <a:b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</a:br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14592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7092"/>
            <a:ext cx="12288982" cy="7135091"/>
          </a:xfrm>
        </p:spPr>
      </p:pic>
      <p:sp>
        <p:nvSpPr>
          <p:cNvPr id="5" name="CaixaDeTexto 4"/>
          <p:cNvSpPr txBox="1"/>
          <p:nvPr/>
        </p:nvSpPr>
        <p:spPr>
          <a:xfrm>
            <a:off x="581891" y="365126"/>
            <a:ext cx="125452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E que viva o belo verão</a:t>
            </a:r>
          </a:p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Banhos de mares cachoeira</a:t>
            </a:r>
          </a:p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Passeios animados  ao luar</a:t>
            </a:r>
          </a:p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Majestade natureza, matreira</a:t>
            </a:r>
          </a:p>
          <a:p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3735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2836" cy="7038109"/>
          </a:xfrm>
        </p:spPr>
      </p:pic>
      <p:sp>
        <p:nvSpPr>
          <p:cNvPr id="5" name="CaixaDeTexto 4"/>
          <p:cNvSpPr txBox="1"/>
          <p:nvPr/>
        </p:nvSpPr>
        <p:spPr>
          <a:xfrm>
            <a:off x="429491" y="249382"/>
            <a:ext cx="114161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Tanta riqueza e sinfonias</a:t>
            </a:r>
          </a:p>
          <a:p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Alegrando nossa alma </a:t>
            </a:r>
          </a:p>
          <a:p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Integração de Deus</a:t>
            </a:r>
          </a:p>
          <a:p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Com a criatura e o amor</a:t>
            </a:r>
            <a:endParaRPr lang="pt-BR" sz="4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979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96800" cy="6954981"/>
          </a:xfrm>
        </p:spPr>
      </p:pic>
      <p:sp>
        <p:nvSpPr>
          <p:cNvPr id="5" name="CaixaDeTexto 4"/>
          <p:cNvSpPr txBox="1"/>
          <p:nvPr/>
        </p:nvSpPr>
        <p:spPr>
          <a:xfrm>
            <a:off x="0" y="475961"/>
            <a:ext cx="13522037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Poesia e Formatação</a:t>
            </a:r>
          </a:p>
          <a:p>
            <a:pPr algn="ctr"/>
            <a:r>
              <a:rPr lang="pt-B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Norma Aparecida Silveira de Moraes</a:t>
            </a:r>
          </a:p>
          <a:p>
            <a:pPr algn="ctr"/>
            <a:r>
              <a:rPr lang="pt-B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Imagens - Google</a:t>
            </a:r>
          </a:p>
          <a:p>
            <a:pPr algn="ctr"/>
            <a:r>
              <a:rPr lang="pt-B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Música </a:t>
            </a:r>
            <a:r>
              <a:rPr lang="pt-B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–Roupa Nova-Canção de Verão</a:t>
            </a:r>
            <a:endParaRPr lang="pt-BR" sz="54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Divulgação</a:t>
            </a:r>
          </a:p>
          <a:p>
            <a:pPr algn="ctr"/>
            <a:endParaRPr lang="pt-BR" sz="28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  <a:hlinkClick r:id="rId3"/>
              </a:rPr>
              <a:t>www.normasilveiramoraes.recantodasletras.com.br</a:t>
            </a:r>
            <a:endParaRPr lang="pt-BR" sz="40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  <a:hlinkClick r:id="rId4"/>
              </a:rPr>
              <a:t>www.sergrasan.com/normasilveiramoraesslides</a:t>
            </a:r>
            <a:endParaRPr lang="pt-BR" sz="40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00977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Amarelo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dro Congelad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326</Words>
  <Application>Microsoft Office PowerPoint</Application>
  <PresentationFormat>Widescreen</PresentationFormat>
  <Paragraphs>79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4" baseType="lpstr">
      <vt:lpstr>AR BLANCA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15</cp:revision>
  <dcterms:created xsi:type="dcterms:W3CDTF">2014-08-26T20:01:39Z</dcterms:created>
  <dcterms:modified xsi:type="dcterms:W3CDTF">2014-08-27T18:23:09Z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