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8" r:id="rId3"/>
    <p:sldId id="261" r:id="rId4"/>
    <p:sldId id="262" r:id="rId5"/>
    <p:sldId id="269" r:id="rId6"/>
    <p:sldId id="270" r:id="rId7"/>
    <p:sldId id="260" r:id="rId8"/>
    <p:sldId id="264" r:id="rId9"/>
    <p:sldId id="271" r:id="rId10"/>
    <p:sldId id="265" r:id="rId11"/>
    <p:sldId id="267" r:id="rId12"/>
    <p:sldId id="266" r:id="rId13"/>
    <p:sldId id="263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33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390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280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696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951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018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329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2713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64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8347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97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F2AC7-C6A1-4088-A6B0-6C7ADEC61AD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960C1-422F-4A65-8986-15F0B73B8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7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21673"/>
            <a:ext cx="8866909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VELHICE TRISTE OU VELHICE </a:t>
            </a:r>
            <a:r>
              <a:rPr lang="pt-BR" sz="6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ALEGRE??</a:t>
            </a:r>
          </a:p>
          <a:p>
            <a:pPr algn="ctr"/>
            <a:endParaRPr lang="pt-BR" sz="60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60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 SILVEIRA DE MORAES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36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729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  <p:sndAc>
          <p:stSnd loop="1">
            <p:snd r:embed="rId2" name="Era- Eyes of eternity.wav"/>
          </p:stSnd>
        </p:sndAc>
      </p:transition>
    </mc:Choice>
    <mc:Fallback>
      <p:transition spd="slow" advClick="0" advTm="17000">
        <p:fade/>
        <p:sndAc>
          <p:stSnd loop="1">
            <p:snd r:embed="rId2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945" y="0"/>
            <a:ext cx="9434945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21673"/>
            <a:ext cx="88807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VELHICE CHEIA DE TRISTEZA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SE É ABANDONADO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DOENÇAS E INCERTEZAS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DOMÍNIO TERMINADO</a:t>
            </a:r>
          </a:p>
        </p:txBody>
      </p:sp>
    </p:spTree>
    <p:extLst>
      <p:ext uri="{BB962C8B-B14F-4D97-AF65-F5344CB8AC3E}">
        <p14:creationId xmlns:p14="http://schemas.microsoft.com/office/powerpoint/2010/main" val="1873764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0"/>
            <a:ext cx="876992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VELHICE DE CONTRARIEDADE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AONDE FOI A SAÚDE VIVER?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RESTOS DE INFELICIDADE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 ALEGRIA OU QUERER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73674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35527"/>
            <a:ext cx="8478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VELHICE AO ANOMINATO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 SABER E MEMÓRIA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TUDO ESTÁ CENTRADO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NÃO SABE DA HISTÓRIA</a:t>
            </a:r>
          </a:p>
        </p:txBody>
      </p:sp>
    </p:spTree>
    <p:extLst>
      <p:ext uri="{BB962C8B-B14F-4D97-AF65-F5344CB8AC3E}">
        <p14:creationId xmlns:p14="http://schemas.microsoft.com/office/powerpoint/2010/main" val="4219350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5" y="180109"/>
            <a:ext cx="88253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VELHICE TÃO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INFELIZ?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DENTRO DE CASA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ESCONDIDA?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NADA SABE OU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CONDIZ?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 TÃO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DESVALIDA?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NÃO! A VELHICE PODE SER FELIZ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0848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66255"/>
            <a:ext cx="8465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DEUS DÊ A SUA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BENÇÃO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QUE NÃO DEIXE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SOFRER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VIDA TEM SUA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RAZÃO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NÃO CABE EM NOSSO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SABER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SER VELHO PODE SER AMOR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9018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0"/>
            <a:ext cx="85205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VELHICE SEM QUALIDADE/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QUEM É DOENTE/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AMOR EM QUANTIDADE/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VAI SENTIR–SE CONTENTE//</a:t>
            </a:r>
          </a:p>
        </p:txBody>
      </p:sp>
    </p:spTree>
    <p:extLst>
      <p:ext uri="{BB962C8B-B14F-4D97-AF65-F5344CB8AC3E}">
        <p14:creationId xmlns:p14="http://schemas.microsoft.com/office/powerpoint/2010/main" val="3760692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66255"/>
            <a:ext cx="8839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VELHICE É SÓ LEMBRANÇAS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SABEMOS VIVER BEM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PODE SER BOA, DE ESPERANÇA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DE ALEGRIA E PAZ TAMBÉM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89357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93964"/>
            <a:ext cx="8520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A VELHICE POSSA SER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BEM VIVIDA COM QUALIDADE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A ÚLTIMA FASE DE VIVER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VENHA TRAZER FELICIDADE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1362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07818"/>
            <a:ext cx="83681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POSSAM VER PASSARINHOS CANTAR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MOMENTOS DE INTENSA INTERAÇÃO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REVIVER E LEMBRANÇAS BOAS BUSCAR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 DA VIDA UMA BELA CANÇÃO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00299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24691"/>
            <a:ext cx="8866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QUE A VELHICE SEJA ABENÇOADA</a:t>
            </a: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QUE SE TENHA PRAZER DE VIVER</a:t>
            </a: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VELHICE É UMA FASE ESTIGMATIZADA</a:t>
            </a: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MAS É PRECISO MUITO AMOR TER</a:t>
            </a: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86398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21673"/>
            <a:ext cx="86036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MUITO BOM TER LAZER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A VIDA COM SATISFAÇÃO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CUIDADO COM A SAÚDE TER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TAMBÉM BOA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ALIMENTAÇÃO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FELIZ PODER SER...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5745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38545"/>
            <a:ext cx="87560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VELHICE TRISTE OU VELHICE ALEGRE</a:t>
            </a:r>
          </a:p>
          <a:p>
            <a:pPr algn="ctr"/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 SILVEIRA DE MORAES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PESSOAIS E DO GOOGLE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MÚSICA.ERA-EYES OF ETERNITY</a:t>
            </a:r>
          </a:p>
          <a:p>
            <a:pPr algn="ctr"/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8101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254</Words>
  <Application>Microsoft Office PowerPoint</Application>
  <PresentationFormat>Apresentação na tela (4:3)</PresentationFormat>
  <Paragraphs>73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2016-07-12T17:17:26Z</dcterms:created>
  <dcterms:modified xsi:type="dcterms:W3CDTF">2016-07-12T18:08:40Z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