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9" r:id="rId8"/>
    <p:sldId id="268" r:id="rId9"/>
    <p:sldId id="264" r:id="rId10"/>
    <p:sldId id="262" r:id="rId11"/>
    <p:sldId id="265" r:id="rId12"/>
    <p:sldId id="261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363D-10C2-4820-AEE9-EFFE4BF3708A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916D3-B040-444F-9B86-CE5152B43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4561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363D-10C2-4820-AEE9-EFFE4BF3708A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916D3-B040-444F-9B86-CE5152B43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6530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363D-10C2-4820-AEE9-EFFE4BF3708A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916D3-B040-444F-9B86-CE5152B43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5025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363D-10C2-4820-AEE9-EFFE4BF3708A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916D3-B040-444F-9B86-CE5152B43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6035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363D-10C2-4820-AEE9-EFFE4BF3708A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916D3-B040-444F-9B86-CE5152B43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4341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363D-10C2-4820-AEE9-EFFE4BF3708A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916D3-B040-444F-9B86-CE5152B43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1930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363D-10C2-4820-AEE9-EFFE4BF3708A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916D3-B040-444F-9B86-CE5152B43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1214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363D-10C2-4820-AEE9-EFFE4BF3708A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916D3-B040-444F-9B86-CE5152B43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8745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363D-10C2-4820-AEE9-EFFE4BF3708A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916D3-B040-444F-9B86-CE5152B43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1321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363D-10C2-4820-AEE9-EFFE4BF3708A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916D3-B040-444F-9B86-CE5152B43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0499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F6363D-10C2-4820-AEE9-EFFE4BF3708A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916D3-B040-444F-9B86-CE5152B43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234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6363D-10C2-4820-AEE9-EFFE4BF3708A}" type="datetimeFigureOut">
              <a:rPr lang="pt-BR" smtClean="0"/>
              <a:t>30/12/2019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916D3-B040-444F-9B86-CE5152B43C7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4552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90944" y="332509"/>
            <a:ext cx="11651673" cy="8032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A ENERGIA POSITIVA E SUAS NUANCES</a:t>
            </a:r>
          </a:p>
          <a:p>
            <a:endParaRPr lang="pt-BR" sz="6000" b="1" dirty="0">
              <a:solidFill>
                <a:srgbClr val="FF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APRENSENTANDO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endParaRPr lang="pt-BR" sz="3600" b="1" dirty="0">
              <a:solidFill>
                <a:srgbClr val="FFFF00"/>
              </a:solidFill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NORMA NATUREZA SLIDES</a:t>
            </a:r>
          </a:p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WWW.SERGRASAN.COM</a:t>
            </a:r>
          </a:p>
          <a:p>
            <a:endParaRPr lang="pt-BR" sz="6000" b="1" dirty="0">
              <a:solidFill>
                <a:srgbClr val="FFFF00"/>
              </a:solidFill>
            </a:endParaRPr>
          </a:p>
          <a:p>
            <a:endParaRPr lang="pt-BR" sz="6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6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  <p:sndAc>
          <p:stSnd loop="1">
            <p:snd r:embed="rId2" name="Gilberto Gil - Andar Com Fé (3).wav"/>
          </p:stSnd>
        </p:sndAc>
      </p:transition>
    </mc:Choice>
    <mc:Fallback>
      <p:transition spd="slow" advClick="0" advTm="18000">
        <p:fade/>
        <p:sndAc>
          <p:stSnd loop="1">
            <p:snd r:embed="rId2" name="Gilberto Gil - Andar Com Fé (3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5" y="0"/>
            <a:ext cx="1242752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73382" y="3879273"/>
            <a:ext cx="95596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Energia positiva???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/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Muitas vezes temos que travar uma luta muito grande, mas muito grande mesmo, contra a nuvem de energia negativa que teima em vir sobre nós.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77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88982" cy="698269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45127" y="4003964"/>
            <a:ext cx="1057101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luta contra energia negativa pode ter várias estratégias, sair do foco, que teima </a:t>
            </a: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em </a:t>
            </a: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querer adentrar. Dar meia volta e sair por aí, ou </a:t>
            </a: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o enfrentamento </a:t>
            </a: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dela.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873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2000" cy="6968837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91491" y="3740727"/>
            <a:ext cx="1039090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Devemos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conservar a energia positiva sempre, principalmente para resolver problemas, curas, pois ela é conectada com a Energia Positiva do Universo, que conspira a nosso favor, quando nós conectamos com ela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,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ela é criativa e geradora de todas as coisas.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</a:b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77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76400" y="4277326"/>
            <a:ext cx="97120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 Black" panose="020B0A04020102020204" pitchFamily="34" charset="0"/>
              </a:rPr>
              <a:t>A energia positiva é uma força muito grande que nos fortalece, fazendo com que consigamos vencer a tempestade. Ela afasta o mal, a inveja, a fadiga. Ela dá novas estratégias, novos rumos, abre caminhos</a:t>
            </a:r>
          </a:p>
        </p:txBody>
      </p:sp>
    </p:spTree>
    <p:extLst>
      <p:ext uri="{BB962C8B-B14F-4D97-AF65-F5344CB8AC3E}">
        <p14:creationId xmlns:p14="http://schemas.microsoft.com/office/powerpoint/2010/main" val="2732511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0"/>
            <a:ext cx="1233054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30036" y="4530436"/>
            <a:ext cx="99337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energia positiva é uma fonte inesgotável de força de querer vencer e passar por cima dos </a:t>
            </a:r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problema </a:t>
            </a:r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ajudando a tomar alguma atitude. Algo novo e criativo, pois a vida continua em qualquer contexto. Bom ou mal</a:t>
            </a:r>
            <a:b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</a:b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52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24690"/>
            <a:ext cx="12316690" cy="698269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11728" y="4611231"/>
            <a:ext cx="1169323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A energia negativa traz uma agonia, aperto no PEITO, tédio, angústia e medos. Traz confusão e muitas dúvidas. Não nos deixa ver a saída, cortar ou atravessar a ponte. Encarar de frente e com fé e esperança pode mudar o quadro. Ver vários ângulos do problema.</a:t>
            </a:r>
            <a:endParaRPr lang="pt-BR" sz="28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0375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97527" y="4959927"/>
            <a:ext cx="99337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Muito bom tentar avaliar o porque da energia cair, da tristeza que vem, da revolta, do medo, da insegurança, para poder também buscar pensamentos melhores, </a:t>
            </a:r>
            <a:r>
              <a:rPr lang="pt-BR" sz="2400" b="1" u="sng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mais acolhedores, menos sabotadores. 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322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10" y="4184073"/>
            <a:ext cx="1059872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u="sng" dirty="0">
                <a:solidFill>
                  <a:schemeClr val="bg1"/>
                </a:solidFill>
                <a:latin typeface="Arial Black" panose="020B0A04020102020204" pitchFamily="34" charset="0"/>
              </a:rPr>
              <a:t>Muitas vezes é preciso buscar na fé na, vida, no universo, nos Mestres Cósmicos, em Deus, em novos projetos, alegria, ou na gratidão mesmo, perdoando a si mesmo.</a:t>
            </a:r>
            <a:endParaRPr lang="pt-BR" sz="32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73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4336472"/>
            <a:ext cx="91024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u="sng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A energia negativa, fecha os canais da criatividade, da confiança, gera desamparo, desesperança, tristeza e agonia.</a:t>
            </a:r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963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63781" y="4627418"/>
            <a:ext cx="1080654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A Energia positiva deve assumir o controle de nossas vidas para que possamos realizar nos sonhos, nossos projetos de vida, abrindo os canais que precisamos para atrair a concretização de nossas metas de vida</a:t>
            </a:r>
            <a:endParaRPr lang="pt-BR" sz="2800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958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110836"/>
            <a:ext cx="11083636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A ENERGIA POSITIVA E SUAS NUANCES</a:t>
            </a:r>
          </a:p>
          <a:p>
            <a:endParaRPr lang="pt-BR" sz="3600" b="1" dirty="0" smtClean="0">
              <a:solidFill>
                <a:srgbClr val="FFFF00"/>
              </a:solidFill>
            </a:endParaRPr>
          </a:p>
          <a:p>
            <a:endParaRPr lang="pt-BR" sz="3600" b="1" dirty="0">
              <a:solidFill>
                <a:srgbClr val="FFFF00"/>
              </a:solidFill>
            </a:endParaRPr>
          </a:p>
          <a:p>
            <a:endParaRPr lang="pt-BR" sz="3600" b="1" dirty="0" smtClean="0">
              <a:solidFill>
                <a:srgbClr val="FFFF00"/>
              </a:solidFill>
            </a:endParaRPr>
          </a:p>
          <a:p>
            <a:endParaRPr lang="pt-BR" sz="3600" b="1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POEMA, FORMATAÇÃO E </a:t>
            </a:r>
            <a:r>
              <a:rPr lang="pt-BR" sz="3200" b="1" dirty="0" smtClean="0">
                <a:solidFill>
                  <a:srgbClr val="FFFF00"/>
                </a:solidFill>
              </a:rPr>
              <a:t>APRESENTANDO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MUSICA: GILBERTO GIL. ANDAR COM FÉ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IMAGEM: MINHAS FOTOS ATUAIS. DEZ /60 ANOS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WWW.NORMASILVEIRAMORAES.RECANTODASLETRAS.COM.BR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NORMA NATUREZA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WWW.SERGRASAN.COM</a:t>
            </a:r>
          </a:p>
          <a:p>
            <a:endParaRPr lang="pt-B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281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18000">
        <p14:ripple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100</TotalTime>
  <Words>385</Words>
  <Application>Microsoft Office PowerPoint</Application>
  <PresentationFormat>Widescreen</PresentationFormat>
  <Paragraphs>31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19</cp:revision>
  <dcterms:created xsi:type="dcterms:W3CDTF">2019-12-30T11:40:23Z</dcterms:created>
  <dcterms:modified xsi:type="dcterms:W3CDTF">2019-12-30T13:20:58Z</dcterms:modified>
</cp:coreProperties>
</file>