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2"/>
  </p:sldMasterIdLst>
  <p:sldIdLst>
    <p:sldId id="256" r:id="rId3"/>
    <p:sldId id="258" r:id="rId4"/>
    <p:sldId id="259" r:id="rId5"/>
    <p:sldId id="260" r:id="rId6"/>
    <p:sldId id="261" r:id="rId7"/>
    <p:sldId id="264" r:id="rId8"/>
    <p:sldId id="266" r:id="rId9"/>
    <p:sldId id="265" r:id="rId10"/>
    <p:sldId id="263" r:id="rId11"/>
    <p:sldId id="267" r:id="rId12"/>
    <p:sldId id="269" r:id="rId13"/>
    <p:sldId id="270" r:id="rId14"/>
    <p:sldId id="271" r:id="rId15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>
      <p:cViewPr varScale="1">
        <p:scale>
          <a:sx n="55" d="100"/>
          <a:sy n="55" d="100"/>
        </p:scale>
        <p:origin x="1142" y="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A9B97-2267-484F-AEE1-69320939CCAC}" type="datetimeFigureOut">
              <a:rPr lang="pt-BR" smtClean="0"/>
              <a:t>05/09/2015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FA05B-5477-4F4A-99A5-1A6347683E56}" type="slidenum">
              <a:rPr lang="pt-BR" smtClean="0"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1520" y="260648"/>
            <a:ext cx="8496944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 smtClean="0">
              <a:solidFill>
                <a:srgbClr val="00B0F0"/>
              </a:solidFill>
            </a:endParaRPr>
          </a:p>
          <a:p>
            <a:endParaRPr lang="pt-BR" sz="4000" b="1" dirty="0">
              <a:solidFill>
                <a:srgbClr val="00B0F0"/>
              </a:solidFill>
            </a:endParaRPr>
          </a:p>
          <a:p>
            <a:endParaRPr lang="pt-BR" sz="4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0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MAIS </a:t>
            </a:r>
            <a:r>
              <a:rPr lang="pt-BR" sz="4000" b="1" u="sng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UMA VARIÁVEL DA </a:t>
            </a:r>
            <a:r>
              <a:rPr lang="pt-BR" sz="4000" b="1" u="sng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B0F0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DEPRESSÃO</a:t>
            </a:r>
          </a:p>
          <a:p>
            <a:pPr algn="ctr"/>
            <a:r>
              <a:rPr lang="pt-BR" sz="4000" b="1" u="sng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(campos de refugiados)</a:t>
            </a:r>
          </a:p>
          <a:p>
            <a:pPr algn="ctr"/>
            <a:endParaRPr lang="pt-BR" sz="4000" b="1" u="sng" dirty="0">
              <a:ln w="6600">
                <a:solidFill>
                  <a:schemeClr val="accent2"/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lumMod val="0"/>
                      <a:lumOff val="100000"/>
                    </a:schemeClr>
                  </a:gs>
                  <a:gs pos="35000">
                    <a:schemeClr val="accent5">
                      <a:lumMod val="0"/>
                      <a:lumOff val="100000"/>
                    </a:schemeClr>
                  </a:gs>
                  <a:gs pos="100000">
                    <a:schemeClr val="accent5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Crônica e formatação</a:t>
            </a:r>
          </a:p>
          <a:p>
            <a:pPr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00B0F0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rgbClr val="00B0F0"/>
              </a:solidFill>
            </a:endParaRPr>
          </a:p>
          <a:p>
            <a:pPr algn="ctr"/>
            <a:r>
              <a:rPr lang="pt-BR" sz="4000" b="1" dirty="0" err="1" smtClean="0">
                <a:solidFill>
                  <a:srgbClr val="00B0F0"/>
                </a:solidFill>
              </a:rPr>
              <a:t>NormaSilveiraMoraesSlides</a:t>
            </a:r>
            <a:endParaRPr lang="pt-BR" sz="4000" b="1" dirty="0" smtClean="0">
              <a:solidFill>
                <a:srgbClr val="00B0F0"/>
              </a:solidFill>
            </a:endParaRPr>
          </a:p>
          <a:p>
            <a:endParaRPr lang="pt-BR" sz="4000" b="1" dirty="0" smtClean="0">
              <a:solidFill>
                <a:srgbClr val="00B0F0"/>
              </a:solidFill>
            </a:endParaRPr>
          </a:p>
          <a:p>
            <a:endParaRPr lang="pt-BR" sz="4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  <p:sndAc>
          <p:stSnd loop="1">
            <p:snd r:embed="rId2" name="ALEM DO HORIZONTE - NARA LEÃO.wav"/>
          </p:stSnd>
        </p:sndAc>
      </p:transition>
    </mc:Choice>
    <mc:Fallback xmlns="">
      <p:transition spd="slow" advClick="0" advTm="19000">
        <p:fade/>
        <p:sndAc>
          <p:stSnd loop="1">
            <p:snd r:embed="rId5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16632"/>
            <a:ext cx="925252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endParaRPr lang="pt-BR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/>
            <a:r>
              <a:rPr lang="pt-BR" sz="3600" b="1" dirty="0" smtClean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Depressão </a:t>
            </a:r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o mal do século, deste mundo tão inseguro, conturbado e violento, aonde o individualismo está cada dia mais presente.</a:t>
            </a:r>
          </a:p>
          <a:p>
            <a:pPr algn="just"/>
            <a:r>
              <a:rPr lang="pt-BR" sz="36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Estamos sempre tentando dar forças, fazer as pessoas pensarem de forma cada vez mais positiva para atrair bons fluidos e boas realizações.</a:t>
            </a:r>
          </a:p>
        </p:txBody>
      </p:sp>
    </p:spTree>
    <p:extLst>
      <p:ext uri="{BB962C8B-B14F-4D97-AF65-F5344CB8AC3E}">
        <p14:creationId xmlns:p14="http://schemas.microsoft.com/office/powerpoint/2010/main" val="13002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23528" y="260648"/>
            <a:ext cx="820891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pt-BR" sz="3600" b="1" dirty="0" smtClean="0"/>
          </a:p>
          <a:p>
            <a:pPr algn="just"/>
            <a:endParaRPr lang="pt-BR" sz="3600" b="1" dirty="0"/>
          </a:p>
          <a:p>
            <a:pPr algn="just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Conforme </a:t>
            </a:r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 estilo de vida, posição existencial que a pessoa leva funciona muito bem. Pois somos o que pensamos, já diz o velho ditado. Mas nem sempre é assim...</a:t>
            </a:r>
          </a:p>
          <a:p>
            <a:pPr algn="just"/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Vale citar por exemplo o caso das pessoas que estão fugindo das guerras e do seu país, sendo expulsos e arrancados como ervas daninhas do seu leito, do seu lar e famílias. </a:t>
            </a:r>
          </a:p>
        </p:txBody>
      </p:sp>
    </p:spTree>
    <p:extLst>
      <p:ext uri="{BB962C8B-B14F-4D97-AF65-F5344CB8AC3E}">
        <p14:creationId xmlns:p14="http://schemas.microsoft.com/office/powerpoint/2010/main" val="555809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79512" y="1052736"/>
            <a:ext cx="8964488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Escrevo hoje, desta depressão por causa do desespero, e até psicose, de tão grande que é o sofrimento.</a:t>
            </a:r>
          </a:p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1">
                        <a:lumMod val="0"/>
                        <a:lumOff val="100000"/>
                      </a:schemeClr>
                    </a:gs>
                    <a:gs pos="35000">
                      <a:schemeClr val="accent1">
                        <a:lumMod val="0"/>
                        <a:lumOff val="100000"/>
                      </a:schemeClr>
                    </a:gs>
                    <a:gs pos="100000">
                      <a:schemeClr val="accent1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Já existe a depressão pela pressão psicológica que as pessoas sofrem, quando são reprimidas sumariamente, literalmente subjugadas sem poder exercer a vontade própria. Ainda mais quando esta vontade é exercida por meio da violência física e psicológica. Muitos já se entregam de vez, sem esboças qualquer reação, mas dependendo da personalidade, a pessoa se revolta e coloca esta revolta para fora. </a:t>
            </a:r>
          </a:p>
        </p:txBody>
      </p:sp>
    </p:spTree>
    <p:extLst>
      <p:ext uri="{BB962C8B-B14F-4D97-AF65-F5344CB8AC3E}">
        <p14:creationId xmlns:p14="http://schemas.microsoft.com/office/powerpoint/2010/main" val="298513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1520" y="1052736"/>
            <a:ext cx="871296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Então a violência é ainda maior,</a:t>
            </a:r>
          </a:p>
          <a:p>
            <a:pPr algn="just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contra aquele que expressa mais seus sentimentos, pois muitas vezes se descontrola e fala demais, se revelando...</a:t>
            </a:r>
          </a:p>
          <a:p>
            <a:pPr algn="just"/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Muitas vezes também, em prol de uma relação sem violência psicológica, a pessoa esconde seus sentimentos e sempre se reprime, mas tudo vai se acumulando em uma solidão e apatia pessoal até se converter em depressão crônica. Então é preciso um tratamento até com medicamentos, para ajudar, quando já então há a explosão de sentimentos que estavam reprimidos que podem ocasionar em crises psicóticas. </a:t>
            </a:r>
          </a:p>
        </p:txBody>
      </p:sp>
    </p:spTree>
    <p:extLst>
      <p:ext uri="{BB962C8B-B14F-4D97-AF65-F5344CB8AC3E}">
        <p14:creationId xmlns:p14="http://schemas.microsoft.com/office/powerpoint/2010/main" val="3121244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268760"/>
            <a:ext cx="89644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tint val="66000"/>
                        <a:satMod val="160000"/>
                      </a:schemeClr>
                    </a:gs>
                    <a:gs pos="50000">
                      <a:schemeClr val="accent5">
                        <a:tint val="44500"/>
                        <a:satMod val="160000"/>
                      </a:schemeClr>
                    </a:gs>
                    <a:gs pos="100000">
                      <a:schemeClr val="accent5">
                        <a:tint val="23500"/>
                        <a:satMod val="16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Quantas pessoas hoje dependem de algum remédio psicotrópicos para ter uma qualidade de vida, aliada a terapia, ou algum modo de escape. </a:t>
            </a:r>
          </a:p>
          <a:p>
            <a:pPr algn="just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tint val="66000"/>
                        <a:satMod val="160000"/>
                      </a:schemeClr>
                    </a:gs>
                    <a:gs pos="50000">
                      <a:schemeClr val="accent5">
                        <a:tint val="44500"/>
                        <a:satMod val="160000"/>
                      </a:schemeClr>
                    </a:gs>
                    <a:gs pos="100000">
                      <a:schemeClr val="accent5">
                        <a:tint val="23500"/>
                        <a:satMod val="160000"/>
                      </a:scheme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 depressão deixa a pessoa apática sem forças para lutar por si mesmo e vai vivendo os dias de maneira monótona. Muitas ainda conseguem se segurar na fé e na esperança, como é o caso destas pessoas refugiados em campos concentrados sem um modelo de lar e humanismo.</a:t>
            </a:r>
          </a:p>
        </p:txBody>
      </p:sp>
    </p:spTree>
    <p:extLst>
      <p:ext uri="{BB962C8B-B14F-4D97-AF65-F5344CB8AC3E}">
        <p14:creationId xmlns:p14="http://schemas.microsoft.com/office/powerpoint/2010/main" val="232076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251520" y="1196752"/>
            <a:ext cx="88924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gradFill flip="none" rotWithShape="1">
                  <a:gsLst>
                    <a:gs pos="0">
                      <a:schemeClr val="accent2">
                        <a:lumMod val="0"/>
                        <a:lumOff val="100000"/>
                      </a:schemeClr>
                    </a:gs>
                    <a:gs pos="35000">
                      <a:schemeClr val="accent2">
                        <a:lumMod val="0"/>
                        <a:lumOff val="100000"/>
                      </a:schemeClr>
                    </a:gs>
                    <a:gs pos="100000">
                      <a:schemeClr val="accent2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</a:rPr>
              <a:t>Pobres das crianças que crescem neste ambiente já propicio a tristeza e violência, crianças e pessoas que tem suas casas destruídas pela guerra, e insanidade mental de seus governantes, que brigam por causa de religião, petróleo, terras, e outros, confiscando todos os bens dos mais fracos</a:t>
            </a:r>
          </a:p>
        </p:txBody>
      </p:sp>
    </p:spTree>
    <p:extLst>
      <p:ext uri="{BB962C8B-B14F-4D97-AF65-F5344CB8AC3E}">
        <p14:creationId xmlns:p14="http://schemas.microsoft.com/office/powerpoint/2010/main" val="395970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052736"/>
            <a:ext cx="8964488" cy="56886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07504" y="1196752"/>
            <a:ext cx="8712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Pobres criaturas que não tem como se defender, a tristeza que abate um pai ou uma mãe de família é indescritível, pessoas tratadas em condições sub-humanas. E muitos e ainda tem coragem de falar de Deus. Este Deus é da imaginação e cultura deles, pois o verdadeiro Deus deseja todos livres e felizes e não condena ninguém a miséria, salvo os que a colhem por consequência do mal que fizeram, da causa e efeito, pois pode até demorar um pouco, mas estas pessoas terão seus castigos pelas leis universais.</a:t>
            </a:r>
          </a:p>
        </p:txBody>
      </p:sp>
    </p:spTree>
    <p:extLst>
      <p:ext uri="{BB962C8B-B14F-4D97-AF65-F5344CB8AC3E}">
        <p14:creationId xmlns:p14="http://schemas.microsoft.com/office/powerpoint/2010/main" val="231413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124744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just"/>
            <a:r>
              <a:rPr lang="pt-BR" sz="3200" b="1" smtClean="0">
                <a:ln/>
                <a:solidFill>
                  <a:srgbClr val="0070C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Sofrerão </a:t>
            </a:r>
            <a:r>
              <a:rPr lang="pt-BR" sz="3200" b="1" dirty="0">
                <a:ln/>
                <a:solidFill>
                  <a:srgbClr val="0070C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na pele algum tipo de mal que fizeram a outros. Temos casos em famílias mesmo, que uma pessoa maltratou e humilhou a outra a vida inteira, e nos fins de seus dias foram obrigadas a aceitar a ajuda de quem eles fizeram tanto mal. É o paradoxo da vida, o antagonismo dos comportamentos vividos...</a:t>
            </a:r>
          </a:p>
          <a:p>
            <a:pPr algn="just"/>
            <a:r>
              <a:rPr lang="pt-BR" sz="3200" b="1" dirty="0">
                <a:ln/>
                <a:solidFill>
                  <a:srgbClr val="0070C0"/>
                </a:soli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Depressão não é frescuragem como muitos ainda julgam, é doença mesmo, da alma triste...</a:t>
            </a:r>
          </a:p>
        </p:txBody>
      </p:sp>
    </p:spTree>
    <p:extLst>
      <p:ext uri="{BB962C8B-B14F-4D97-AF65-F5344CB8AC3E}">
        <p14:creationId xmlns:p14="http://schemas.microsoft.com/office/powerpoint/2010/main" val="357996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0" y="1412776"/>
            <a:ext cx="9144000" cy="53285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5" name="CaixaDeTexto 4"/>
          <p:cNvSpPr txBox="1"/>
          <p:nvPr/>
        </p:nvSpPr>
        <p:spPr>
          <a:xfrm>
            <a:off x="107504" y="1124744"/>
            <a:ext cx="921702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Depressão é o sentimento de desamparo, desespero, desanimo, tristeza tão grande que as forças vão se embora.  A pessoa fica concentrada no sofrimento e esquece de viver, vive na apatia sem se dar conta do que acontece lá fora. Imaginamos assim como deve ser a vida de tantos sofredores por conta da guerra e do campos de refugiados, sem esperança. Talvez somente a fé ainda os mantem vivos</a:t>
            </a:r>
          </a:p>
        </p:txBody>
      </p:sp>
    </p:spTree>
    <p:extLst>
      <p:ext uri="{BB962C8B-B14F-4D97-AF65-F5344CB8AC3E}">
        <p14:creationId xmlns:p14="http://schemas.microsoft.com/office/powerpoint/2010/main" val="3132954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179512" y="1556792"/>
            <a:ext cx="864096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Muitos reclamam de morar no Brasil, um pais maravilhoso com a liberdade de ir e vir integralmente...salvo alguns problemas com preconceitos somos uma das nações mais belas e livres do mundo, com imensa variedade de raças e povos...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4885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539552" y="1340768"/>
            <a:ext cx="8712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DEUS DESEJA A PURA FELICIDADE  DE SUAS CRIATURAS E VEMOS TANTA DESIGUALDADE, INJUSTIÇAS E VIOLENCIA NESTE MUNDO TÃO CONTURBADO...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HÓ DEUS !TENHA PIEDADE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DOS SOFREDORES...</a:t>
            </a:r>
          </a:p>
          <a:p>
            <a:pPr algn="ctr"/>
            <a:r>
              <a:rPr lang="pt-BR" sz="4400" b="1" dirty="0" smtClean="0">
                <a:gradFill flip="none" rotWithShape="1">
                  <a:gsLst>
                    <a:gs pos="0">
                      <a:schemeClr val="accent6">
                        <a:lumMod val="0"/>
                        <a:lumOff val="100000"/>
                      </a:schemeClr>
                    </a:gs>
                    <a:gs pos="35000">
                      <a:schemeClr val="accent6">
                        <a:lumMod val="0"/>
                        <a:lumOff val="100000"/>
                      </a:schemeClr>
                    </a:gs>
                    <a:gs pos="100000">
                      <a:schemeClr val="accent6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DOR!!TNATA DOR...</a:t>
            </a:r>
            <a:endParaRPr lang="pt-BR" sz="4400" b="1" dirty="0">
              <a:gradFill flip="none" rotWithShape="1">
                <a:gsLst>
                  <a:gs pos="0">
                    <a:schemeClr val="accent6">
                      <a:lumMod val="0"/>
                      <a:lumOff val="100000"/>
                    </a:schemeClr>
                  </a:gs>
                  <a:gs pos="35000">
                    <a:schemeClr val="accent6">
                      <a:lumMod val="0"/>
                      <a:lumOff val="100000"/>
                    </a:schemeClr>
                  </a:gs>
                  <a:gs pos="100000">
                    <a:schemeClr val="accent6">
                      <a:lumMod val="100000"/>
                    </a:schemeClr>
                  </a:gs>
                </a:gsLst>
                <a:path path="circle">
                  <a:fillToRect l="50000" t="-80000" r="50000" b="180000"/>
                </a:path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9870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467544" y="1700808"/>
            <a:ext cx="842493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009900"/>
                </a:solidFill>
              </a:rPr>
              <a:t>CRÔNICA E FORMATAÇÃO</a:t>
            </a:r>
          </a:p>
          <a:p>
            <a:pPr algn="ctr"/>
            <a:r>
              <a:rPr lang="pt-BR" sz="4000" b="1" dirty="0" smtClean="0">
                <a:solidFill>
                  <a:srgbClr val="00990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0099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hlinkClick r:id="rId3"/>
              </a:rPr>
              <a:t>WWW.SERGRASAN.COM</a:t>
            </a:r>
            <a:endParaRPr lang="pt-BR" sz="4000" b="1" dirty="0" smtClean="0"/>
          </a:p>
          <a:p>
            <a:pPr algn="ctr"/>
            <a:r>
              <a:rPr lang="pt-BR" sz="4000" b="1" dirty="0" smtClean="0">
                <a:solidFill>
                  <a:srgbClr val="0070C0"/>
                </a:solidFill>
              </a:rPr>
              <a:t>NORMASILVEIRAMORAESSLIDES</a:t>
            </a:r>
            <a:endParaRPr lang="pt-BR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03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9000">
        <p14:vortex dir="r"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470541AD-6384-4238-BD6B-E7604213FB8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jardim borboletas</Template>
  <TotalTime>74</TotalTime>
  <Words>787</Words>
  <Application>Microsoft Office PowerPoint</Application>
  <PresentationFormat>Apresentação na tela (4:3)</PresentationFormat>
  <Paragraphs>42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6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keywords/>
  <cp:lastModifiedBy>NORMA APARECIDA SILVEIRA DE MORAES</cp:lastModifiedBy>
  <cp:revision>11</cp:revision>
  <dcterms:created xsi:type="dcterms:W3CDTF">2015-09-05T16:42:03Z</dcterms:created>
  <dcterms:modified xsi:type="dcterms:W3CDTF">2015-09-05T18:20:32Z</dcterms:modified>
  <cp:contentStatus>Final</cp:contentStatus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TC025577119991</vt:lpwstr>
  </property>
  <property fmtid="{D5CDD505-2E9C-101B-9397-08002B2CF9AE}" pid="3" name="_MarkAsFinal">
    <vt:bool>true</vt:bool>
  </property>
</Properties>
</file>