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A218-DD59-4272-9F69-8B75CE15DFF0}" type="datetimeFigureOut">
              <a:rPr lang="pt-BR" smtClean="0"/>
              <a:t>17/12/2016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9D483-100F-4D3E-A728-27EC6AB54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9122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A218-DD59-4272-9F69-8B75CE15DFF0}" type="datetimeFigureOut">
              <a:rPr lang="pt-BR" smtClean="0"/>
              <a:t>17/12/2016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9D483-100F-4D3E-A728-27EC6AB54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2904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A218-DD59-4272-9F69-8B75CE15DFF0}" type="datetimeFigureOut">
              <a:rPr lang="pt-BR" smtClean="0"/>
              <a:t>17/12/2016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9D483-100F-4D3E-A728-27EC6AB54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3688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A218-DD59-4272-9F69-8B75CE15DFF0}" type="datetimeFigureOut">
              <a:rPr lang="pt-BR" smtClean="0"/>
              <a:t>17/12/2016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9D483-100F-4D3E-A728-27EC6AB54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3951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A218-DD59-4272-9F69-8B75CE15DFF0}" type="datetimeFigureOut">
              <a:rPr lang="pt-BR" smtClean="0"/>
              <a:t>17/12/2016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9D483-100F-4D3E-A728-27EC6AB54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8453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A218-DD59-4272-9F69-8B75CE15DFF0}" type="datetimeFigureOut">
              <a:rPr lang="pt-BR" smtClean="0"/>
              <a:t>17/12/2016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9D483-100F-4D3E-A728-27EC6AB54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9674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A218-DD59-4272-9F69-8B75CE15DFF0}" type="datetimeFigureOut">
              <a:rPr lang="pt-BR" smtClean="0"/>
              <a:t>17/12/2016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9D483-100F-4D3E-A728-27EC6AB54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7734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A218-DD59-4272-9F69-8B75CE15DFF0}" type="datetimeFigureOut">
              <a:rPr lang="pt-BR" smtClean="0"/>
              <a:t>17/12/2016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9D483-100F-4D3E-A728-27EC6AB54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34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A218-DD59-4272-9F69-8B75CE15DFF0}" type="datetimeFigureOut">
              <a:rPr lang="pt-BR" smtClean="0"/>
              <a:t>17/12/2016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9D483-100F-4D3E-A728-27EC6AB54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2720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A218-DD59-4272-9F69-8B75CE15DFF0}" type="datetimeFigureOut">
              <a:rPr lang="pt-BR" smtClean="0"/>
              <a:t>17/12/2016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9D483-100F-4D3E-A728-27EC6AB54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910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A218-DD59-4272-9F69-8B75CE15DFF0}" type="datetimeFigureOut">
              <a:rPr lang="pt-BR" smtClean="0"/>
              <a:t>17/12/2016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9D483-100F-4D3E-A728-27EC6AB54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8618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2A218-DD59-4272-9F69-8B75CE15DFF0}" type="datetimeFigureOut">
              <a:rPr lang="pt-BR" smtClean="0"/>
              <a:t>17/12/2016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09D483-100F-4D3E-A728-27EC6AB54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2296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4"/>
            <a:ext cx="9143999" cy="699654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80109" y="0"/>
            <a:ext cx="867294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>
                <a:solidFill>
                  <a:srgbClr val="00B05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NO MAR DA </a:t>
            </a:r>
            <a:r>
              <a:rPr lang="pt-BR" sz="8000" b="1" dirty="0" smtClean="0">
                <a:solidFill>
                  <a:srgbClr val="00B05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VIDA</a:t>
            </a:r>
          </a:p>
          <a:p>
            <a:pPr algn="ctr"/>
            <a:endParaRPr lang="pt-BR" sz="8000" b="1" dirty="0">
              <a:solidFill>
                <a:srgbClr val="00B05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CORDEL E FORMATAÇÃO</a:t>
            </a:r>
          </a:p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endParaRPr lang="pt-BR" sz="3200" b="1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EXPERIMENTAIS POÉTICOS</a:t>
            </a:r>
          </a:p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SILVEIRA MORAES SLIDES</a:t>
            </a:r>
          </a:p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WWW.SERGRASAN.COM</a:t>
            </a:r>
            <a:endParaRPr lang="pt-BR" sz="32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7092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  <p:sndAc>
          <p:stSnd loop="1">
            <p:snd r:embed="rId2" name="E O Vento Levou.wav"/>
          </p:stSnd>
        </p:sndAc>
      </p:transition>
    </mc:Choice>
    <mc:Fallback>
      <p:transition spd="slow" advClick="0" advTm="23000">
        <p:fade/>
        <p:sndAc>
          <p:stSnd loop="1">
            <p:snd r:embed="rId2" name="E O Vento Lev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46364" y="429491"/>
            <a:ext cx="829887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homem vai navegando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Pelo mar da vida viajando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Apostando 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 MAR, 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nas ondas 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 tempo e na demanda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Tocando a vida na incerteza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Mas na fé e Sua Nobreza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 futuro vai confiando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36304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49382" y="221673"/>
            <a:ext cx="840970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homem vai conduzindo</a:t>
            </a:r>
            <a:endParaRPr lang="pt-BR" sz="36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Sua vida, planos fazendo</a:t>
            </a:r>
            <a:endParaRPr lang="pt-BR" sz="3600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segue a vida sonhando</a:t>
            </a:r>
            <a:endParaRPr lang="pt-BR" sz="3600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Seu barquinho comandando</a:t>
            </a:r>
            <a:endParaRPr lang="pt-BR" sz="3600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Pensando nos horizontes</a:t>
            </a:r>
            <a:endParaRPr lang="pt-BR" sz="3600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Imaginando boas fontes</a:t>
            </a:r>
            <a:endParaRPr lang="pt-BR" sz="3600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 fé em sua crença afinal</a:t>
            </a:r>
            <a:endParaRPr lang="pt-BR" sz="3600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600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4377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04800" y="290945"/>
            <a:ext cx="856210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O homem navega então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Na quietude de sua ação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Viajando na esperança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No coração a confiança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Que o mar esteja calmo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Na incerteza da viagem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No tempo a sondagem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594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138545"/>
            <a:ext cx="847898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O homem pede a Deus</a:t>
            </a:r>
            <a:endParaRPr lang="pt-BR" sz="36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A felicidade para os seus</a:t>
            </a:r>
            <a:endParaRPr lang="pt-BR" sz="36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Conduz a vida batalhando</a:t>
            </a:r>
            <a:endParaRPr lang="pt-BR" sz="36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A cada dia segue renovando</a:t>
            </a:r>
            <a:endParaRPr lang="pt-BR" sz="36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O destino vai apontando</a:t>
            </a:r>
            <a:endParaRPr lang="pt-BR" sz="36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O pano de fundo mostrando</a:t>
            </a:r>
            <a:endParaRPr lang="pt-BR" sz="36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Na paradoxo existencial</a:t>
            </a:r>
            <a:endParaRPr lang="pt-BR" sz="36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634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166255"/>
            <a:ext cx="852054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O homem vai navegando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No mar da vida de surpresas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Seus sonhos vai plantando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E em cada onda colhendo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Seja do mal se defendendo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Mas na fé vai se protegendo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Das estatísticas enfrentando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71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290945"/>
            <a:ext cx="85344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homem é navegante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Sua vida tão importante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Quando se dá tal valor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Muitos se perdem nas ondas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Seu barco naufragando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São vítimas do seu meio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Não conseguem resistir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As ondas e as tempestades</a:t>
            </a:r>
          </a:p>
        </p:txBody>
      </p:sp>
    </p:spTree>
    <p:extLst>
      <p:ext uri="{BB962C8B-B14F-4D97-AF65-F5344CB8AC3E}">
        <p14:creationId xmlns:p14="http://schemas.microsoft.com/office/powerpoint/2010/main" val="635672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235527"/>
            <a:ext cx="846512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o homem é sofredor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Mas também é um trabalhador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Que adora viver de amor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 e não aguenta o desamor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Que aniquila o seu viver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E lhe tira todo o prazer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Naufragando sua ALMA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​​​​​​​No mar que o engole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074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235527"/>
            <a:ext cx="867294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0000"/>
                </a:solidFill>
              </a:rPr>
              <a:t>O homem é mestre a remar</a:t>
            </a:r>
            <a:br>
              <a:rPr lang="pt-BR" sz="3200" b="1" dirty="0">
                <a:solidFill>
                  <a:srgbClr val="FF0000"/>
                </a:solidFill>
              </a:rPr>
            </a:br>
            <a:r>
              <a:rPr lang="pt-BR" sz="3200" b="1" dirty="0">
                <a:solidFill>
                  <a:srgbClr val="FF0000"/>
                </a:solidFill>
              </a:rPr>
              <a:t>que adentra ao mar</a:t>
            </a:r>
            <a:br>
              <a:rPr lang="pt-BR" sz="3200" b="1" dirty="0">
                <a:solidFill>
                  <a:srgbClr val="FF0000"/>
                </a:solidFill>
              </a:rPr>
            </a:br>
            <a:r>
              <a:rPr lang="pt-BR" sz="3200" b="1" dirty="0">
                <a:solidFill>
                  <a:srgbClr val="FF0000"/>
                </a:solidFill>
              </a:rPr>
              <a:t>Buscando a felicidade</a:t>
            </a:r>
            <a:br>
              <a:rPr lang="pt-BR" sz="3200" b="1" dirty="0">
                <a:solidFill>
                  <a:srgbClr val="FF0000"/>
                </a:solidFill>
              </a:rPr>
            </a:br>
            <a:r>
              <a:rPr lang="pt-BR" sz="3200" b="1" dirty="0">
                <a:solidFill>
                  <a:srgbClr val="FF0000"/>
                </a:solidFill>
              </a:rPr>
              <a:t>Na sua simplicidade</a:t>
            </a:r>
            <a:br>
              <a:rPr lang="pt-BR" sz="3200" b="1" dirty="0">
                <a:solidFill>
                  <a:srgbClr val="FF0000"/>
                </a:solidFill>
              </a:rPr>
            </a:br>
            <a:r>
              <a:rPr lang="pt-BR" sz="3200" b="1" dirty="0">
                <a:solidFill>
                  <a:srgbClr val="FF0000"/>
                </a:solidFill>
              </a:rPr>
              <a:t>Que configura o coração</a:t>
            </a:r>
            <a:br>
              <a:rPr lang="pt-BR" sz="3200" b="1" dirty="0">
                <a:solidFill>
                  <a:srgbClr val="FF0000"/>
                </a:solidFill>
              </a:rPr>
            </a:br>
            <a:r>
              <a:rPr lang="pt-BR" sz="3200" b="1" dirty="0">
                <a:solidFill>
                  <a:srgbClr val="FF0000"/>
                </a:solidFill>
              </a:rPr>
              <a:t>Sem preço, mas na atenção</a:t>
            </a:r>
            <a:br>
              <a:rPr lang="pt-BR" sz="3200" b="1" dirty="0">
                <a:solidFill>
                  <a:srgbClr val="FF0000"/>
                </a:solidFill>
              </a:rPr>
            </a:br>
            <a:r>
              <a:rPr lang="pt-BR" sz="3200" b="1" dirty="0">
                <a:solidFill>
                  <a:srgbClr val="FF0000"/>
                </a:solidFill>
              </a:rPr>
              <a:t>​​​​​​​De o barco saber tocar.</a:t>
            </a:r>
            <a:endParaRPr lang="pt-BR" sz="3200" dirty="0">
              <a:solidFill>
                <a:srgbClr val="FF0000"/>
              </a:solidFill>
            </a:endParaRPr>
          </a:p>
          <a:p>
            <a:pPr algn="ctr"/>
            <a:r>
              <a:rPr lang="pt-BR" sz="3200" dirty="0">
                <a:solidFill>
                  <a:srgbClr val="FF0000"/>
                </a:solidFill>
              </a:rPr>
              <a:t> </a:t>
            </a:r>
          </a:p>
          <a:p>
            <a:pPr algn="ctr"/>
            <a:r>
              <a:rPr lang="pt-BR" sz="3200" b="1" dirty="0">
                <a:solidFill>
                  <a:srgbClr val="FF0000"/>
                </a:solidFill>
              </a:rPr>
              <a:t> </a:t>
            </a:r>
            <a:endParaRPr lang="pt-BR" sz="3200" dirty="0">
              <a:solidFill>
                <a:srgbClr val="FF0000"/>
              </a:solidFill>
            </a:endParaRPr>
          </a:p>
          <a:p>
            <a:r>
              <a:rPr lang="pt-BR" b="1" dirty="0"/>
              <a:t> 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84726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152400"/>
            <a:ext cx="863138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/>
              <a:t>NO MAR DA VIDA</a:t>
            </a:r>
          </a:p>
          <a:p>
            <a:pPr algn="ctr"/>
            <a:endParaRPr lang="pt-BR" sz="28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CORDEL E FORMATAÇÃO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IMAGENS DO GOOGLE GIFS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MÚSICA: e o vento levou</a:t>
            </a:r>
          </a:p>
          <a:p>
            <a:pPr algn="ctr"/>
            <a:endParaRPr lang="pt-BR" sz="28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NORMA EXPERIMENTAIS POÉTICOS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NORMA SILVEIRA MORAES SLIDES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WWW.SERGRASAN.COM</a:t>
            </a:r>
            <a:endParaRPr lang="pt-B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753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250" advClick="0" advTm="23000">
        <p15:prstTrans prst="origami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306</TotalTime>
  <Words>253</Words>
  <Application>Microsoft Office PowerPoint</Application>
  <PresentationFormat>Apresentação na tela (4:3)</PresentationFormat>
  <Paragraphs>70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11</cp:revision>
  <dcterms:created xsi:type="dcterms:W3CDTF">2016-12-17T17:48:34Z</dcterms:created>
  <dcterms:modified xsi:type="dcterms:W3CDTF">2016-12-17T22:55:14Z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