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60" r:id="rId5"/>
    <p:sldId id="258" r:id="rId6"/>
    <p:sldId id="259" r:id="rId7"/>
    <p:sldId id="261" r:id="rId8"/>
    <p:sldId id="262" r:id="rId9"/>
    <p:sldId id="265" r:id="rId10"/>
    <p:sldId id="266" r:id="rId11"/>
    <p:sldId id="263" r:id="rId12"/>
    <p:sldId id="267" r:id="rId13"/>
    <p:sldId id="268" r:id="rId14"/>
    <p:sldId id="269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32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5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6C889-225B-4AF0-A384-BB22ECA586D4}" type="datetimeFigureOut">
              <a:rPr lang="pt-BR" smtClean="0"/>
              <a:t>04/09/2019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BF576-3BA2-40BF-941F-FB67C3ECAE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1344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6C889-225B-4AF0-A384-BB22ECA586D4}" type="datetimeFigureOut">
              <a:rPr lang="pt-BR" smtClean="0"/>
              <a:t>04/09/2019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BF576-3BA2-40BF-941F-FB67C3ECAE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3030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6C889-225B-4AF0-A384-BB22ECA586D4}" type="datetimeFigureOut">
              <a:rPr lang="pt-BR" smtClean="0"/>
              <a:t>04/09/2019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BF576-3BA2-40BF-941F-FB67C3ECAE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9606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6C889-225B-4AF0-A384-BB22ECA586D4}" type="datetimeFigureOut">
              <a:rPr lang="pt-BR" smtClean="0"/>
              <a:t>04/09/2019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BF576-3BA2-40BF-941F-FB67C3ECAE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2399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6C889-225B-4AF0-A384-BB22ECA586D4}" type="datetimeFigureOut">
              <a:rPr lang="pt-BR" smtClean="0"/>
              <a:t>04/09/2019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BF576-3BA2-40BF-941F-FB67C3ECAE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0808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6C889-225B-4AF0-A384-BB22ECA586D4}" type="datetimeFigureOut">
              <a:rPr lang="pt-BR" smtClean="0"/>
              <a:t>04/09/2019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BF576-3BA2-40BF-941F-FB67C3ECAE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2660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6C889-225B-4AF0-A384-BB22ECA586D4}" type="datetimeFigureOut">
              <a:rPr lang="pt-BR" smtClean="0"/>
              <a:t>04/09/2019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BF576-3BA2-40BF-941F-FB67C3ECAE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4770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6C889-225B-4AF0-A384-BB22ECA586D4}" type="datetimeFigureOut">
              <a:rPr lang="pt-BR" smtClean="0"/>
              <a:t>04/09/2019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BF576-3BA2-40BF-941F-FB67C3ECAE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7723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6C889-225B-4AF0-A384-BB22ECA586D4}" type="datetimeFigureOut">
              <a:rPr lang="pt-BR" smtClean="0"/>
              <a:t>04/09/2019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BF576-3BA2-40BF-941F-FB67C3ECAE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8512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6C889-225B-4AF0-A384-BB22ECA586D4}" type="datetimeFigureOut">
              <a:rPr lang="pt-BR" smtClean="0"/>
              <a:t>04/09/2019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BF576-3BA2-40BF-941F-FB67C3ECAE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7420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6C889-225B-4AF0-A384-BB22ECA586D4}" type="datetimeFigureOut">
              <a:rPr lang="pt-BR" smtClean="0"/>
              <a:t>04/09/2019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BF576-3BA2-40BF-941F-FB67C3ECAE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3523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36C889-225B-4AF0-A384-BB22ECA586D4}" type="datetimeFigureOut">
              <a:rPr lang="pt-BR" smtClean="0"/>
              <a:t>04/09/2019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BF576-3BA2-40BF-941F-FB67C3ECAE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4844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sdasletras.com.br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23455" y="387927"/>
            <a:ext cx="804949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FLORES DO TEMPO</a:t>
            </a:r>
          </a:p>
          <a:p>
            <a:pPr algn="ctr"/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endParaRPr lang="pt-BR" sz="3600" b="1" dirty="0">
              <a:solidFill>
                <a:schemeClr val="bg1"/>
              </a:solidFill>
            </a:endParaRPr>
          </a:p>
          <a:p>
            <a:pPr algn="ctr"/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endParaRPr lang="pt-BR" sz="3600" b="1" dirty="0">
              <a:solidFill>
                <a:schemeClr val="bg1"/>
              </a:solidFill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Apresentação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Norma Silveira Moraes Slides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www.sergrasan.com</a:t>
            </a: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05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  <p:sndAc>
          <p:stSnd loop="1">
            <p:snd r:embed="rId2" name="Caruso instrumental.wav"/>
          </p:stSnd>
        </p:sndAc>
      </p:transition>
    </mc:Choice>
    <mc:Fallback>
      <p:transition spd="slow" advClick="0" advTm="18000">
        <p:fade/>
        <p:sndAc>
          <p:stSnd loop="1">
            <p:snd r:embed="rId2" name="Caruso instrument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2727" y="526473"/>
            <a:ext cx="78001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Colhemos tantas flores no caminho da vida. Eu prefiro as rosas vermelhas, por representar a vida. A rosa é bela, mas tem seus espinhos, que podem ser as adversidades</a:t>
            </a:r>
          </a:p>
        </p:txBody>
      </p:sp>
    </p:spTree>
    <p:extLst>
      <p:ext uri="{BB962C8B-B14F-4D97-AF65-F5344CB8AC3E}">
        <p14:creationId xmlns:p14="http://schemas.microsoft.com/office/powerpoint/2010/main" val="1635102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568036"/>
            <a:ext cx="78139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, mas também as suas defesas. Lembrando que temos a libertação em muitos sofrimentos, a vitória e muitas doenças, etc.</a:t>
            </a:r>
          </a:p>
        </p:txBody>
      </p:sp>
    </p:spTree>
    <p:extLst>
      <p:ext uri="{BB962C8B-B14F-4D97-AF65-F5344CB8AC3E}">
        <p14:creationId xmlns:p14="http://schemas.microsoft.com/office/powerpoint/2010/main" val="1818470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748145"/>
            <a:ext cx="79525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Colho flores a cada ano que recebe de vida, na interação com o mundo, sinto o macio das pétalas e o perfume que exalam nas graças que recebo da vida.</a:t>
            </a:r>
          </a:p>
        </p:txBody>
      </p:sp>
    </p:spTree>
    <p:extLst>
      <p:ext uri="{BB962C8B-B14F-4D97-AF65-F5344CB8AC3E}">
        <p14:creationId xmlns:p14="http://schemas.microsoft.com/office/powerpoint/2010/main" val="759157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3048000"/>
            <a:ext cx="81049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Recebemos muitas dádivas do Sagrado (Deus), e das Divindades como os Arcanjos que estão a serviço do Criador</a:t>
            </a:r>
          </a:p>
        </p:txBody>
      </p:sp>
    </p:spTree>
    <p:extLst>
      <p:ext uri="{BB962C8B-B14F-4D97-AF65-F5344CB8AC3E}">
        <p14:creationId xmlns:p14="http://schemas.microsoft.com/office/powerpoint/2010/main" val="23230151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9600" y="346364"/>
            <a:ext cx="81603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No jardim das flores do tempo, recebemos e doamos amor, pois a condição humana não permite sobreviver sozinho.</a:t>
            </a:r>
          </a:p>
        </p:txBody>
      </p:sp>
    </p:spTree>
    <p:extLst>
      <p:ext uri="{BB962C8B-B14F-4D97-AF65-F5344CB8AC3E}">
        <p14:creationId xmlns:p14="http://schemas.microsoft.com/office/powerpoint/2010/main" val="3914944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1510145"/>
            <a:ext cx="763385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O macrocosmo e microcosmo, estão em atividades em cima como embaixo, para acolher e ajudar cada ser humano, na jornada da vida na terra. Para fazer a vida na terra dar certo.</a:t>
            </a:r>
          </a:p>
        </p:txBody>
      </p:sp>
    </p:spTree>
    <p:extLst>
      <p:ext uri="{BB962C8B-B14F-4D97-AF65-F5344CB8AC3E}">
        <p14:creationId xmlns:p14="http://schemas.microsoft.com/office/powerpoint/2010/main" val="2767544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3" y="1163782"/>
            <a:ext cx="81049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No jardim das flores da vida, semeamos uma variedade de sementes, de acordo com cada papel que representamos em nossa jornada e interação com o meio.</a:t>
            </a:r>
          </a:p>
        </p:txBody>
      </p:sp>
    </p:spTree>
    <p:extLst>
      <p:ext uri="{BB962C8B-B14F-4D97-AF65-F5344CB8AC3E}">
        <p14:creationId xmlns:p14="http://schemas.microsoft.com/office/powerpoint/2010/main" val="6975036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42109" y="568036"/>
            <a:ext cx="72459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No jardim das flores da vida, a seara pode ser boa, mas temos que cuidar, lutar contra as adversidades. A vida é um canteiro com todos os problemas que um canteiro pode ter.</a:t>
            </a:r>
          </a:p>
        </p:txBody>
      </p:sp>
    </p:spTree>
    <p:extLst>
      <p:ext uri="{BB962C8B-B14F-4D97-AF65-F5344CB8AC3E}">
        <p14:creationId xmlns:p14="http://schemas.microsoft.com/office/powerpoint/2010/main" val="2199481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28255" y="734291"/>
            <a:ext cx="70519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No jardim da vida, é permitido crescer, mudar, consertar erros, evoluir. Enfrentar e superar sempre, colhendo muitas vitórias.</a:t>
            </a:r>
          </a:p>
        </p:txBody>
      </p:sp>
    </p:spTree>
    <p:extLst>
      <p:ext uri="{BB962C8B-B14F-4D97-AF65-F5344CB8AC3E}">
        <p14:creationId xmlns:p14="http://schemas.microsoft.com/office/powerpoint/2010/main" val="753974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97526" y="415636"/>
            <a:ext cx="714894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No jardim da vida, não caminhamos sozinhos, uma gama de sincronicidade, arquétipos que ajudam a preparar cada canteiro.</a:t>
            </a:r>
          </a:p>
        </p:txBody>
      </p:sp>
    </p:spTree>
    <p:extLst>
      <p:ext uri="{BB962C8B-B14F-4D97-AF65-F5344CB8AC3E}">
        <p14:creationId xmlns:p14="http://schemas.microsoft.com/office/powerpoint/2010/main" val="440202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14400" y="1205346"/>
            <a:ext cx="70796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No jardim da vida, há canteiros maravilhosos, o sol brilha, a natureza favorece, e trabalhamos enquanto há forças.</a:t>
            </a:r>
          </a:p>
        </p:txBody>
      </p:sp>
    </p:spTree>
    <p:extLst>
      <p:ext uri="{BB962C8B-B14F-4D97-AF65-F5344CB8AC3E}">
        <p14:creationId xmlns:p14="http://schemas.microsoft.com/office/powerpoint/2010/main" val="26195244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20436" y="983673"/>
            <a:ext cx="81603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No jardim da vida, tudo é possível para ser feliz, o canteiro pode ser pequeno, com pequenas flores, tudo tem o seu valor e beleza para Deus. </a:t>
            </a:r>
          </a:p>
        </p:txBody>
      </p:sp>
    </p:spTree>
    <p:extLst>
      <p:ext uri="{BB962C8B-B14F-4D97-AF65-F5344CB8AC3E}">
        <p14:creationId xmlns:p14="http://schemas.microsoft.com/office/powerpoint/2010/main" val="2004633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8873" y="775855"/>
            <a:ext cx="81741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Um canteiro de flores do campo, ou da cidade, não importa, a vida floresce belamente em cada alma, de acordo com nossos sentimentos.</a:t>
            </a:r>
          </a:p>
        </p:txBody>
      </p:sp>
    </p:spTree>
    <p:extLst>
      <p:ext uri="{BB962C8B-B14F-4D97-AF65-F5344CB8AC3E}">
        <p14:creationId xmlns:p14="http://schemas.microsoft.com/office/powerpoint/2010/main" val="3247251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7309" y="900546"/>
            <a:ext cx="80910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O importante é cuidar do jardim da vida, fazer valer a pena cada dia, conquistar momentos bons e alegres. </a:t>
            </a:r>
          </a:p>
        </p:txBody>
      </p:sp>
    </p:spTree>
    <p:extLst>
      <p:ext uri="{BB962C8B-B14F-4D97-AF65-F5344CB8AC3E}">
        <p14:creationId xmlns:p14="http://schemas.microsoft.com/office/powerpoint/2010/main" val="2716350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678873"/>
            <a:ext cx="70796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O sol brilha para todos. Mesmo na simplicidade, a beleza floresce no amor que sentimos, no que produzimos por mais simples seja de bom e belo.</a:t>
            </a:r>
          </a:p>
        </p:txBody>
      </p:sp>
    </p:spTree>
    <p:extLst>
      <p:ext uri="{BB962C8B-B14F-4D97-AF65-F5344CB8AC3E}">
        <p14:creationId xmlns:p14="http://schemas.microsoft.com/office/powerpoint/2010/main" val="3712555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0" y="360218"/>
            <a:ext cx="9143999" cy="938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accent1">
                    <a:lumMod val="75000"/>
                  </a:schemeClr>
                </a:solidFill>
              </a:rPr>
              <a:t>Flores do tempo</a:t>
            </a:r>
          </a:p>
          <a:p>
            <a:r>
              <a:rPr lang="pt-BR" sz="4000" b="1" dirty="0" smtClean="0">
                <a:solidFill>
                  <a:schemeClr val="accent1">
                    <a:lumMod val="75000"/>
                  </a:schemeClr>
                </a:solidFill>
              </a:rPr>
              <a:t>Mensagem e formatação</a:t>
            </a:r>
          </a:p>
          <a:p>
            <a:r>
              <a:rPr lang="pt-BR" sz="4000" b="1" dirty="0" smtClean="0">
                <a:solidFill>
                  <a:schemeClr val="accent1">
                    <a:lumMod val="75000"/>
                  </a:schemeClr>
                </a:solidFill>
              </a:rPr>
              <a:t>Norma Aparecida Silveira de Moraes</a:t>
            </a:r>
          </a:p>
          <a:p>
            <a:r>
              <a:rPr lang="pt-BR" sz="4000" b="1" dirty="0" smtClean="0">
                <a:solidFill>
                  <a:schemeClr val="accent1">
                    <a:lumMod val="75000"/>
                  </a:schemeClr>
                </a:solidFill>
              </a:rPr>
              <a:t>Musica: Caruso instrumental</a:t>
            </a:r>
          </a:p>
          <a:p>
            <a:r>
              <a:rPr lang="pt-BR" sz="4000" b="1" dirty="0" smtClean="0">
                <a:solidFill>
                  <a:schemeClr val="accent1">
                    <a:lumMod val="75000"/>
                  </a:schemeClr>
                </a:solidFill>
              </a:rPr>
              <a:t>Imagens pessoais e da Google</a:t>
            </a:r>
          </a:p>
          <a:p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pt-BR" sz="4000" b="1" dirty="0" smtClean="0">
                <a:solidFill>
                  <a:schemeClr val="accent1">
                    <a:lumMod val="75000"/>
                  </a:schemeClr>
                </a:solidFill>
              </a:rPr>
              <a:t>Divulgação</a:t>
            </a:r>
          </a:p>
          <a:p>
            <a:r>
              <a:rPr lang="pt-BR" sz="2800" b="1" dirty="0" smtClean="0">
                <a:solidFill>
                  <a:schemeClr val="accent1">
                    <a:lumMod val="75000"/>
                  </a:schemeClr>
                </a:solidFill>
                <a:hlinkClick r:id="rId3"/>
              </a:rPr>
              <a:t>www.normasilveiramoraes.recantosdasletras.com.br</a:t>
            </a:r>
            <a:endParaRPr lang="pt-BR" sz="28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pt-BR" sz="2800" b="1" dirty="0" smtClean="0">
                <a:solidFill>
                  <a:schemeClr val="accent1">
                    <a:lumMod val="75000"/>
                  </a:schemeClr>
                </a:solidFill>
              </a:rPr>
              <a:t>NORMA SILVEIRA MORAES SLIDES</a:t>
            </a:r>
          </a:p>
          <a:p>
            <a:r>
              <a:rPr lang="pt-BR" sz="2800" b="1" dirty="0" smtClean="0">
                <a:solidFill>
                  <a:schemeClr val="accent1">
                    <a:lumMod val="75000"/>
                  </a:schemeClr>
                </a:solidFill>
              </a:rPr>
              <a:t>WWW.SERGRASAN.COM </a:t>
            </a:r>
          </a:p>
          <a:p>
            <a:endParaRPr lang="pt-BR" sz="4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pt-BR" sz="4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pt-BR" sz="4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pt-BR" sz="4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pt-BR" sz="4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719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8000">
        <p15:prstTrans prst="curtains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124</TotalTime>
  <Words>460</Words>
  <Application>Microsoft Office PowerPoint</Application>
  <PresentationFormat>Apresentação na tela (4:3)</PresentationFormat>
  <Paragraphs>39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11</cp:revision>
  <dcterms:created xsi:type="dcterms:W3CDTF">2019-09-04T20:14:59Z</dcterms:created>
  <dcterms:modified xsi:type="dcterms:W3CDTF">2019-09-04T22:19:46Z</dcterms:modified>
</cp:coreProperties>
</file>