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68" r:id="rId3"/>
    <p:sldId id="264" r:id="rId4"/>
    <p:sldId id="267" r:id="rId5"/>
    <p:sldId id="263" r:id="rId6"/>
    <p:sldId id="285" r:id="rId7"/>
    <p:sldId id="279" r:id="rId8"/>
    <p:sldId id="271" r:id="rId9"/>
    <p:sldId id="270" r:id="rId10"/>
    <p:sldId id="282" r:id="rId11"/>
    <p:sldId id="272" r:id="rId12"/>
    <p:sldId id="269" r:id="rId13"/>
    <p:sldId id="276" r:id="rId14"/>
    <p:sldId id="283" r:id="rId15"/>
    <p:sldId id="286" r:id="rId16"/>
    <p:sldId id="281" r:id="rId17"/>
    <p:sldId id="284" r:id="rId18"/>
    <p:sldId id="256" r:id="rId19"/>
    <p:sldId id="287" r:id="rId20"/>
    <p:sldId id="288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2636" autoAdjust="0"/>
  </p:normalViewPr>
  <p:slideViewPr>
    <p:cSldViewPr snapToGrid="0">
      <p:cViewPr varScale="1">
        <p:scale>
          <a:sx n="51" d="100"/>
          <a:sy n="51" d="100"/>
        </p:scale>
        <p:origin x="12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A0A67-DD81-44C3-A0A8-716291EB511B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C3026-17B9-46E3-A770-EB789B7920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0116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C3026-17B9-46E3-A770-EB789B792041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1950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C3026-17B9-46E3-A770-EB789B792041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806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05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17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05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48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25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8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70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092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71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30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41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78487-83A2-4D9E-BD3E-EDD1A36B1D05}" type="datetimeFigureOut">
              <a:rPr lang="pt-BR" smtClean="0"/>
              <a:t>28/04/2016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E103F-807A-4D7F-A606-A6C886364D1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013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10837"/>
            <a:ext cx="8672946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</a:rPr>
              <a:t>As facetas do Amor</a:t>
            </a:r>
          </a:p>
          <a:p>
            <a:pPr algn="ctr"/>
            <a:endParaRPr lang="pt-BR" sz="6000" b="1" u="sng" dirty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r>
              <a:rPr lang="pt-BR" sz="36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</a:rPr>
              <a:t>Texto e formatação</a:t>
            </a:r>
          </a:p>
          <a:p>
            <a:pPr algn="ctr"/>
            <a:endParaRPr lang="pt-BR" sz="3600" b="1" u="sng" dirty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r>
              <a:rPr lang="pt-BR" sz="36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</a:rPr>
              <a:t>Norma Aparecida Silveira de Moraes</a:t>
            </a:r>
          </a:p>
          <a:p>
            <a:pPr algn="ctr"/>
            <a:r>
              <a:rPr lang="pt-BR" sz="36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</a:rPr>
              <a:t>Divulgação</a:t>
            </a:r>
          </a:p>
          <a:p>
            <a:pPr algn="ctr"/>
            <a:endParaRPr lang="pt-BR" sz="3600" b="1" u="sng" dirty="0" smtClean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r>
              <a:rPr lang="pt-BR" sz="36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</a:rPr>
              <a:t>Norma Experimentais Poéticos</a:t>
            </a:r>
          </a:p>
          <a:p>
            <a:pPr algn="ctr"/>
            <a:r>
              <a:rPr lang="pt-BR" sz="36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  <a:hlinkClick r:id="rId4"/>
              </a:rPr>
              <a:t>www.normasilveiramoraes.recantodasletras.com.br</a:t>
            </a:r>
            <a:endParaRPr lang="pt-BR" sz="3600" b="1" u="sng" dirty="0" smtClean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r>
              <a:rPr lang="pt-BR" sz="6000" b="1" u="sng" dirty="0" smtClean="0">
                <a:solidFill>
                  <a:schemeClr val="bg1">
                    <a:lumMod val="95000"/>
                  </a:schemeClr>
                </a:solidFill>
                <a:latin typeface="Blackadder ITC" panose="04020505051007020D02" pitchFamily="82" charset="0"/>
                <a:hlinkClick r:id="rId5"/>
              </a:rPr>
              <a:t>www.sergrasan.com</a:t>
            </a:r>
            <a:endParaRPr lang="pt-BR" sz="6000" b="1" u="sng" dirty="0" smtClean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endParaRPr lang="pt-BR" sz="3600" b="1" u="sng" dirty="0" smtClean="0">
              <a:solidFill>
                <a:schemeClr val="bg1">
                  <a:lumMod val="95000"/>
                </a:schemeClr>
              </a:solidFill>
              <a:latin typeface="Blackadder ITC" panose="04020505051007020D02" pitchFamily="82" charset="0"/>
            </a:endParaRPr>
          </a:p>
          <a:p>
            <a:pPr algn="ctr"/>
            <a:endParaRPr lang="pt-BR" sz="6000" b="1" u="sng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endParaRPr lang="pt-BR" sz="6000" b="1" u="sng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364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01.Historia de un amor-R.Clayderman.wav"/>
          </p:stSnd>
        </p:sndAc>
      </p:transition>
    </mc:Choice>
    <mc:Fallback>
      <p:transition spd="slow" advClick="0" advTm="20000">
        <p:fade/>
        <p:sndAc>
          <p:stSnd loop="1">
            <p:snd r:embed="rId2" name="01.Historia de un amor-R.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268690" cy="725978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80109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verdadeiro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verdadeiro é solidário, humilde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 não espera recompensa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ternura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Um amor que passa carinho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Na empatia de se entregar</a:t>
            </a:r>
          </a:p>
        </p:txBody>
      </p:sp>
    </p:spTree>
    <p:extLst>
      <p:ext uri="{BB962C8B-B14F-4D97-AF65-F5344CB8AC3E}">
        <p14:creationId xmlns:p14="http://schemas.microsoft.com/office/powerpoint/2010/main" val="272531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472" y="263236"/>
            <a:ext cx="885305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paixão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Não sai do pensamento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que também é um tormento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bondade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Pensa no bem estar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Em cada dia que se há de realizar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.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5550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07818"/>
            <a:ext cx="86590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egoísta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Acha que o outro é obrigado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Que deve fazer todas as </a:t>
            </a: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vontades</a:t>
            </a:r>
            <a:endParaRPr lang="pt-B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lackadder ITC" panose="04020505051007020D02" pitchFamily="82" charset="0"/>
            </a:endParaRP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proibido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não tem solução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Embora viva de esperança</a:t>
            </a:r>
          </a:p>
        </p:txBody>
      </p:sp>
    </p:spTree>
    <p:extLst>
      <p:ext uri="{BB962C8B-B14F-4D97-AF65-F5344CB8AC3E}">
        <p14:creationId xmlns:p14="http://schemas.microsoft.com/office/powerpoint/2010/main" val="382188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7006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materno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Se entrega amorosamente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Sem desejar nada em troca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fraterno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É envolvido de sinceridade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Provoca carinho e envolvimento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3794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80109"/>
            <a:ext cx="88807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Amor de amizade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É um amor que nos fazem crescer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Quando a amizade tem bons preceitos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Amor de pai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É o amor tão companheiro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Que envolve entrega e respeito</a:t>
            </a:r>
          </a:p>
        </p:txBody>
      </p:sp>
    </p:spTree>
    <p:extLst>
      <p:ext uri="{BB962C8B-B14F-4D97-AF65-F5344CB8AC3E}">
        <p14:creationId xmlns:p14="http://schemas.microsoft.com/office/powerpoint/2010/main" val="415369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323882" cy="71489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7837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incondicional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Ama a todos fraternalmente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 só faz o bem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puro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É como obra de criança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Envolvente e transparente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5319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90945"/>
            <a:ext cx="84651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Amor ciumento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É fraco e doente, sem confiança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Sofre com medo da perda 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Amor fingido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Este fica sempre adulando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De olho em que a pessoa de bom</a:t>
            </a:r>
          </a:p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8674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66255"/>
            <a:ext cx="831272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invejoso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Gosta de imitar, é pura traição, é negro e sugador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Mas tem a inveja branca, boa de admiração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vampiro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Este suga as boas energias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Só sabe reclamar e pedir mais</a:t>
            </a:r>
          </a:p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99599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"/>
            <a:ext cx="93933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4" y="207818"/>
            <a:ext cx="87699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paciente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é benevolente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Sempre agindo com paciência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perseverante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Tem crença na evolução da alma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Buscando sempre a essência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2023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152400"/>
            <a:ext cx="8742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sedutor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Sua função é a conquista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 contar em números os seus pares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envolvente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Este envolve de carinho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Preza muito o relacionamento</a:t>
            </a:r>
          </a:p>
        </p:txBody>
      </p:sp>
    </p:spTree>
    <p:extLst>
      <p:ext uri="{BB962C8B-B14F-4D97-AF65-F5344CB8AC3E}">
        <p14:creationId xmlns:p14="http://schemas.microsoft.com/office/powerpoint/2010/main" val="143792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24691"/>
            <a:ext cx="85066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bandido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só leva para o mal caminho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É vibrado pelas trevas sem luz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erótico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só gosta de explorar o sexo</a:t>
            </a:r>
          </a:p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Em todas as nuances possíveis</a:t>
            </a:r>
          </a:p>
        </p:txBody>
      </p:sp>
    </p:spTree>
    <p:extLst>
      <p:ext uri="{BB962C8B-B14F-4D97-AF65-F5344CB8AC3E}">
        <p14:creationId xmlns:p14="http://schemas.microsoft.com/office/powerpoint/2010/main" val="117597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49382"/>
            <a:ext cx="86590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sádico e masoquista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O sádico só goza provocando sofrimento ao outro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 o masoquista sofre na relação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bombom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é um doce amor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Que luta pela harmonia a dois.</a:t>
            </a:r>
          </a:p>
        </p:txBody>
      </p:sp>
    </p:spTree>
    <p:extLst>
      <p:ext uri="{BB962C8B-B14F-4D97-AF65-F5344CB8AC3E}">
        <p14:creationId xmlns:p14="http://schemas.microsoft.com/office/powerpoint/2010/main" val="375461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365673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92686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sangue suga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Suga as energias espirituais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 também o lado material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ponderado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Ama na medida certa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Para que mimar não estrague...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9726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24024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07818"/>
            <a:ext cx="90193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Amor respeito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Este é muito abençoado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Pois é compreensivo e caridoso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Amor limão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Um relacionamento rabugento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</a:rPr>
              <a:t>Sempre um está com cara feia</a:t>
            </a:r>
          </a:p>
        </p:txBody>
      </p:sp>
    </p:spTree>
    <p:extLst>
      <p:ext uri="{BB962C8B-B14F-4D97-AF65-F5344CB8AC3E}">
        <p14:creationId xmlns:p14="http://schemas.microsoft.com/office/powerpoint/2010/main" val="308604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04800"/>
            <a:ext cx="85482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Amor com amor se paga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Mas quantos não amam sem pedir 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Nada em troca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Amar é ser feliz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Principalmente quando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correspondido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lackadder ITC" panose="04020505051007020D02" pitchFamily="82" charset="0"/>
            </a:endParaRP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Fazendo da vida, felicidade plena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3438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35527"/>
            <a:ext cx="87699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sanfona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Este vive de chantagem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Faz tudo que deseja, mas prende o outro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abençoado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É amar fraternalmente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Sempre desejando e fazendo o melhor</a:t>
            </a:r>
          </a:p>
        </p:txBody>
      </p:sp>
    </p:spTree>
    <p:extLst>
      <p:ext uri="{BB962C8B-B14F-4D97-AF65-F5344CB8AC3E}">
        <p14:creationId xmlns:p14="http://schemas.microsoft.com/office/powerpoint/2010/main" val="27053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03071"/>
            <a:ext cx="4286250" cy="32194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304800" y="180109"/>
            <a:ext cx="85898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justo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É que sempre analisa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Os dois lados da moeda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injusto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Só olha para o próprio umbigo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Explora o quanto pode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3338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63236"/>
            <a:ext cx="89638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narcisista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É vaidoso e só ama a própria imagem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É perverso e manhoso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Amor solidário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Sempre pensando no outro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Este nunca causa o mal a um semelhante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8007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6255"/>
            <a:ext cx="9144000" cy="69134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" y="-93768"/>
            <a:ext cx="903316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Blackadder ITC" panose="04020505051007020D02" pitchFamily="82" charset="0"/>
              </a:rPr>
              <a:t>As facetas do Amor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Texto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Norma Aparecida Silveira de Moraes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Imagens google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Música ;Uma história de um amor</a:t>
            </a: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lackadder ITC" panose="04020505051007020D02" pitchFamily="82" charset="0"/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Norma Experimentais Poéticos</a:t>
            </a:r>
          </a:p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lackadder ITC" panose="04020505051007020D02" pitchFamily="82" charset="0"/>
              </a:rPr>
              <a:t>www.sergrasan.com</a:t>
            </a:r>
          </a:p>
          <a:p>
            <a:pPr algn="ctr"/>
            <a:endParaRPr lang="pt-BR" sz="4000" b="1" dirty="0" smtClean="0">
              <a:solidFill>
                <a:srgbClr val="002060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89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512</Words>
  <Application>Microsoft Office PowerPoint</Application>
  <PresentationFormat>Apresentação na tela (4:3)</PresentationFormat>
  <Paragraphs>140</Paragraphs>
  <Slides>20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Blackadder ITC</vt:lpstr>
      <vt:lpstr>Brush Script MT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2016-04-28T20:48:18Z</dcterms:created>
  <dcterms:modified xsi:type="dcterms:W3CDTF">2016-04-28T22:58:48Z</dcterms:modified>
</cp:coreProperties>
</file>