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61" r:id="rId6"/>
    <p:sldId id="262" r:id="rId7"/>
    <p:sldId id="263" r:id="rId8"/>
    <p:sldId id="259" r:id="rId9"/>
    <p:sldId id="260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>
      <p:cViewPr varScale="1">
        <p:scale>
          <a:sx n="78" d="100"/>
          <a:sy n="78" d="100"/>
        </p:scale>
        <p:origin x="8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rma moraes" userId="053da4cee9229589" providerId="LiveId" clId="{6C69508C-0ECF-4E1F-873C-60B86125E107}"/>
    <pc:docChg chg="modSld">
      <pc:chgData name="norma moraes" userId="053da4cee9229589" providerId="LiveId" clId="{6C69508C-0ECF-4E1F-873C-60B86125E107}" dt="2021-05-14T18:50:14.496" v="28" actId="20577"/>
      <pc:docMkLst>
        <pc:docMk/>
      </pc:docMkLst>
      <pc:sldChg chg="modSp">
        <pc:chgData name="norma moraes" userId="053da4cee9229589" providerId="LiveId" clId="{6C69508C-0ECF-4E1F-873C-60B86125E107}" dt="2021-05-14T18:48:29.470" v="0" actId="20577"/>
        <pc:sldMkLst>
          <pc:docMk/>
          <pc:sldMk cId="2446798788" sldId="264"/>
        </pc:sldMkLst>
        <pc:spChg chg="mod">
          <ac:chgData name="norma moraes" userId="053da4cee9229589" providerId="LiveId" clId="{6C69508C-0ECF-4E1F-873C-60B86125E107}" dt="2021-05-14T18:48:29.470" v="0" actId="20577"/>
          <ac:spMkLst>
            <pc:docMk/>
            <pc:sldMk cId="2446798788" sldId="264"/>
            <ac:spMk id="4" creationId="{6631EF0B-6C25-4874-AB45-4B8A5E1ABE60}"/>
          </ac:spMkLst>
        </pc:spChg>
      </pc:sldChg>
      <pc:sldChg chg="modSp">
        <pc:chgData name="norma moraes" userId="053da4cee9229589" providerId="LiveId" clId="{6C69508C-0ECF-4E1F-873C-60B86125E107}" dt="2021-05-14T18:50:14.496" v="28" actId="20577"/>
        <pc:sldMkLst>
          <pc:docMk/>
          <pc:sldMk cId="1410541331" sldId="265"/>
        </pc:sldMkLst>
        <pc:spChg chg="mod">
          <ac:chgData name="norma moraes" userId="053da4cee9229589" providerId="LiveId" clId="{6C69508C-0ECF-4E1F-873C-60B86125E107}" dt="2021-05-14T18:50:14.496" v="28" actId="20577"/>
          <ac:spMkLst>
            <pc:docMk/>
            <pc:sldMk cId="1410541331" sldId="265"/>
            <ac:spMk id="4" creationId="{66A01782-4D43-492B-9544-20C672272B0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24CA75-6714-4527-BA52-37FB527C11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72BC88B-0E5E-44E3-B285-BBEFA6DAEA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B8A07C6-D032-4316-90B3-228D89123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19E764-FFE3-4472-A6AA-75936E16D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9CDC0C5-9D6B-4820-9C3E-EBE7DF61F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101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B9B86-EF15-4489-B276-5ADFFB119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7F8657B-D3C7-4BDB-90EB-2D2203AB9E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0252AEC-C3C6-49A5-AB08-6BD398D43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30A40C8-C192-4014-8C51-278131FB6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CFCB07D-2BCD-402B-97B2-FA9470D5E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4090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5BC817-F3B8-443E-9A00-134533F9C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C7516C8-1583-4E8E-813F-162EC63DB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5125FB2-4867-4D8D-A1A0-7E7EB69CF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0084DBC-4C14-4507-B45B-DF40D3186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9E37F72-5FF7-4FBB-87D4-590E565E5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7505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803366-C879-41D3-A4B7-3FFDE6391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06062-78F6-4F00-8F65-86DAF147ED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8B9E824-54F2-4738-B53F-B70AA77147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F703D4C-353E-440E-B68E-04B8B088D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4774B81-07C6-491A-91C2-38912F9A0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F5A7EA0-CD52-40D5-8B6D-31167293B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846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0E4763-77EF-4349-8100-1AA05E875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16BCFC1-B069-46BD-B500-DC946E80A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2B175B2-293C-47E2-90E4-38EF25F9B4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EC47349-CA55-4F3F-9735-01DD7FD0D6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C9346FC0-BC3A-461A-96FF-862B900965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08E61F6-AB2E-4014-A405-BB6CC4A4D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8BA654C-B607-4B90-A8F6-2592F72F1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FABD58FA-B4CB-439E-9BE7-333D674BA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1161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78039F-6D34-4220-98A5-F5A677622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F451E54-32B5-4BF7-B15C-0D2998085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6D6A3E0-6FE3-4C0C-B77B-80FF51474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3480B56-34FD-4D56-ABA7-3DEF945D3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327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A250D4AF-67E6-4209-B9A5-B31AC25B7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7065CB5-6235-4177-AC8D-13328A05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E3CF1C2-69B6-473A-8C72-4E458539C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290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CE36B2-F1CE-4169-967B-BB0E4E087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4CA40EC-AE46-4259-ABDB-1ECEE1898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EF8EC6D-DAD1-43A9-9D17-3B9244BFE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0EE7B6B-CA3D-4410-9539-87815170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201A725-9BDE-4974-A582-953B5D8AF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69FE44F-0960-4132-A32B-8E7A0748B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7310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3A628F-AF04-4C91-A6B4-D193383AC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B93B550-2FE8-44B5-B84A-771D658C37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F4B9302-DBF3-4F05-BE4B-ADC29DB9EE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43D3D01-900A-4BDC-8408-1CBF1B18D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BDA911B-360E-4A27-9F29-E68D2F566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7A5EE19-6659-442B-B6F4-11053472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6420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DE0C8-F464-4210-BD31-EE600A906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C17D128-4A19-42CF-96F4-AF8D02B4B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DA889A3-597D-4882-AB3F-CC8BF6BC8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C713222-4201-477A-97CE-45C5CCFDD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1DFE50F-5651-4D27-8CF9-694F11732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9804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36DC458-C5C3-4181-9AB7-9A0BD70363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9E546C1-2642-4A43-AFC1-D2B13C6847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EAB90B3-9933-4052-9883-934970A5D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1BA0F52-9ADE-45B2-814C-79A657FF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F82BFCF-D21C-4A98-9C1F-3AE404C9A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283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810AC5C-C373-48D1-BBF0-D4C832BCD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D99D8D7-417D-4A68-962B-EFCD69ED8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5E07222-0EBF-4E10-AD93-CD18EF1B5A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76352-C848-424E-9840-1A72D74CF95F}" type="datetimeFigureOut">
              <a:rPr lang="pt-BR" smtClean="0"/>
              <a:t>14/05/2021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CB79DCB-5F97-4F48-B274-75790F4CDC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69B56E-9D0B-4D48-88EB-6C6BBF7175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E61E1-0FBD-48F6-8EF2-AC44774B20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226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pt/%C3%A1gua-gota-planta-beija-flor-1068029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yellow-orchid-lilac-orchid-866705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beija-flor-hawk-tra%C3%A7a-inseto-asa-1572998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de/kolibri-vogel-fliegen-schnabel-2291142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kingfisher-bird-alcedo-atthis-1068684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animais-selvagens-animal-beija-flor-bicho-1309853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ave-beija-flor-natureza-orquideas-17524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eija-flor-verde-voando-perto-da-flor-de-lavanda-533067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de/kolibri-vogel-fliegen-schnabel-2291142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%C3%A1gua-gota-planta-beija-flor-1068029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FD05DF-B8A8-4E02-9366-72AA55ED0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F37C7CC-D5AA-481B-B342-F186A505DABC}"/>
              </a:ext>
            </a:extLst>
          </p:cNvPr>
          <p:cNvSpPr txBox="1"/>
          <p:nvPr/>
        </p:nvSpPr>
        <p:spPr>
          <a:xfrm>
            <a:off x="0" y="370703"/>
            <a:ext cx="9391136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A gratidão e sua recompensa</a:t>
            </a:r>
          </a:p>
          <a:p>
            <a:pPr algn="ctr"/>
            <a:endParaRPr lang="pt-BR" sz="6000" dirty="0">
              <a:solidFill>
                <a:schemeClr val="accent1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Mensagem reflexiva de: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endParaRPr lang="pt-BR" sz="3200" dirty="0">
              <a:solidFill>
                <a:schemeClr val="accent1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947607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  <p:sndAc>
          <p:stSnd loop="1">
            <p:snd r:embed="rId2" name="Celine Dion - Ave Maria.wav"/>
          </p:stSnd>
        </p:sndAc>
      </p:transition>
    </mc:Choice>
    <mc:Fallback>
      <p:transition spd="slow" advClick="0" advTm="24000">
        <p:fade/>
        <p:sndAc>
          <p:stSnd loop="1">
            <p:snd r:embed="rId2" name="Celine Dion - Ave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4862C3F-301B-483D-A88F-874A83EBB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631EF0B-6C25-4874-AB45-4B8A5E1ABE60}"/>
              </a:ext>
            </a:extLst>
          </p:cNvPr>
          <p:cNvSpPr txBox="1"/>
          <p:nvPr/>
        </p:nvSpPr>
        <p:spPr>
          <a:xfrm>
            <a:off x="642551" y="753762"/>
            <a:ext cx="747583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gratidão é uma forma de ser sentir recompensado com alguma coisa, alguma graça, com algum presente, com a beleza que os olhos alcançam, ou não vê, como as coisas na natureza.</a:t>
            </a:r>
          </a:p>
        </p:txBody>
      </p:sp>
    </p:spTree>
    <p:extLst>
      <p:ext uri="{BB962C8B-B14F-4D97-AF65-F5344CB8AC3E}">
        <p14:creationId xmlns:p14="http://schemas.microsoft.com/office/powerpoint/2010/main" val="2446798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939AEE7-FF5C-4475-801A-BA6D31F3D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E1B5170-2445-41F5-ACFC-CFC5AA043666}"/>
              </a:ext>
            </a:extLst>
          </p:cNvPr>
          <p:cNvSpPr txBox="1"/>
          <p:nvPr/>
        </p:nvSpPr>
        <p:spPr>
          <a:xfrm>
            <a:off x="753762" y="457200"/>
            <a:ext cx="736462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Com a saúde e família que se tem. O emprego. Gratidão é ver um irmão, um amigo progredir...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Gratidão é ver a nação prosperando e em paz.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Gratidão é ter amigos, amar, ser amado...</a:t>
            </a:r>
          </a:p>
        </p:txBody>
      </p:sp>
    </p:spTree>
    <p:extLst>
      <p:ext uri="{BB962C8B-B14F-4D97-AF65-F5344CB8AC3E}">
        <p14:creationId xmlns:p14="http://schemas.microsoft.com/office/powerpoint/2010/main" val="171517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8EB3BA3-E860-47F7-8F94-F50B7770B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60638" y="0"/>
            <a:ext cx="9304637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3FD0CFA-D717-4107-83CB-C4E4A0C2C6D1}"/>
              </a:ext>
            </a:extLst>
          </p:cNvPr>
          <p:cNvSpPr txBox="1"/>
          <p:nvPr/>
        </p:nvSpPr>
        <p:spPr>
          <a:xfrm>
            <a:off x="852616" y="407773"/>
            <a:ext cx="76982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Gratidão é se dedicar, ter coragem.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Gratidão é ter fé na vida.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Gratidão é merecer e retribuir.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Gratidão é receber e se dar, se jogar e acreditar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Gratidão é saber perdoar e crer na justiça de Deus</a:t>
            </a:r>
          </a:p>
        </p:txBody>
      </p:sp>
    </p:spTree>
    <p:extLst>
      <p:ext uri="{BB962C8B-B14F-4D97-AF65-F5344CB8AC3E}">
        <p14:creationId xmlns:p14="http://schemas.microsoft.com/office/powerpoint/2010/main" val="1322246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2C4132-0EBA-4F32-BCC6-96222A353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"/>
            <a:ext cx="9144000" cy="696921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8091D04-0E88-46F8-977F-5B1089491C07}"/>
              </a:ext>
            </a:extLst>
          </p:cNvPr>
          <p:cNvSpPr txBox="1"/>
          <p:nvPr/>
        </p:nvSpPr>
        <p:spPr>
          <a:xfrm>
            <a:off x="420130" y="271850"/>
            <a:ext cx="84025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Gratidão é se entregar, se jogar e viver feliz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Gratidão é abraçar, acolher, fazer o bem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Gratidão é desejar o bem sem olhar a quem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Gratidão e ser empatia e resiliência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Gratidão é receber com a amor cada milagre</a:t>
            </a:r>
          </a:p>
        </p:txBody>
      </p:sp>
    </p:spTree>
    <p:extLst>
      <p:ext uri="{BB962C8B-B14F-4D97-AF65-F5344CB8AC3E}">
        <p14:creationId xmlns:p14="http://schemas.microsoft.com/office/powerpoint/2010/main" val="3395623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4B041F5-C922-4E1D-A150-05CA3F9D6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23FE60-46B3-4AB2-9AFA-834A51A0C481}"/>
              </a:ext>
            </a:extLst>
          </p:cNvPr>
          <p:cNvSpPr txBox="1"/>
          <p:nvPr/>
        </p:nvSpPr>
        <p:spPr>
          <a:xfrm>
            <a:off x="370703" y="506627"/>
            <a:ext cx="827902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Gratidão é comungar com a alegria do outro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Gratidão é se comover, aplaudir a vitória do outro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Gratidão é elevar o pensamento em Deus em gratidão por mais um dia de vida, pela superação, pelas dádivas divinas. </a:t>
            </a:r>
          </a:p>
        </p:txBody>
      </p:sp>
    </p:spTree>
    <p:extLst>
      <p:ext uri="{BB962C8B-B14F-4D97-AF65-F5344CB8AC3E}">
        <p14:creationId xmlns:p14="http://schemas.microsoft.com/office/powerpoint/2010/main" val="230410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D543FE-D5CA-47B6-B7BB-8FBE1347D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35924"/>
            <a:ext cx="9144000" cy="699392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CC0B5F4-603F-49C3-89D8-55971F8535F7}"/>
              </a:ext>
            </a:extLst>
          </p:cNvPr>
          <p:cNvSpPr txBox="1"/>
          <p:nvPr/>
        </p:nvSpPr>
        <p:spPr>
          <a:xfrm>
            <a:off x="259492" y="469557"/>
            <a:ext cx="762411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70C0"/>
                </a:solidFill>
              </a:rPr>
              <a:t>Gratidão pelo lar, família, emprego que se constrói</a:t>
            </a:r>
          </a:p>
          <a:p>
            <a:r>
              <a:rPr lang="pt-BR" sz="3600" b="1" dirty="0">
                <a:solidFill>
                  <a:srgbClr val="0070C0"/>
                </a:solidFill>
              </a:rPr>
              <a:t>A gratidão traz prosperidade e saúde em todos os sentidos, ela cura e abre portas.</a:t>
            </a:r>
          </a:p>
          <a:p>
            <a:r>
              <a:rPr lang="pt-BR" sz="3600" b="1" dirty="0">
                <a:solidFill>
                  <a:srgbClr val="0070C0"/>
                </a:solidFill>
              </a:rPr>
              <a:t>A gratidão define o bem, ser grato, amar.</a:t>
            </a:r>
          </a:p>
          <a:p>
            <a:r>
              <a:rPr lang="pt-BR" sz="3600" b="1" dirty="0">
                <a:solidFill>
                  <a:srgbClr val="0070C0"/>
                </a:solidFill>
              </a:rPr>
              <a:t>A gratidão é afetividade, emoção, poesia, sintonia</a:t>
            </a:r>
          </a:p>
          <a:p>
            <a:r>
              <a:rPr lang="pt-BR" dirty="0"/>
              <a:t> </a:t>
            </a:r>
            <a:r>
              <a:rPr lang="pt-BR" sz="3600" b="1" dirty="0">
                <a:solidFill>
                  <a:schemeClr val="bg1"/>
                </a:solidFill>
              </a:rPr>
              <a:t>"A GRATIDÃO É O FAROL A LUZ DE DEUS QUE NUNCA APAGA."</a:t>
            </a:r>
          </a:p>
        </p:txBody>
      </p:sp>
    </p:spTree>
    <p:extLst>
      <p:ext uri="{BB962C8B-B14F-4D97-AF65-F5344CB8AC3E}">
        <p14:creationId xmlns:p14="http://schemas.microsoft.com/office/powerpoint/2010/main" val="3339649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1E264BB-6457-4715-B0A8-E068A049A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35924"/>
            <a:ext cx="9144000" cy="699392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9AF5933-D349-4820-8B05-8EF249457366}"/>
              </a:ext>
            </a:extLst>
          </p:cNvPr>
          <p:cNvSpPr txBox="1"/>
          <p:nvPr/>
        </p:nvSpPr>
        <p:spPr>
          <a:xfrm>
            <a:off x="691978" y="321276"/>
            <a:ext cx="81925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gratidão harmoniza, equilibra e busca sempre a paz.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 GRATIDÃO É O ESPELHO DA BONDADE E DO AMOR DE DEUS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É O CONTEMPLAR, CONTENTAR-SE DE CONTENTE.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DEIXAR A FELICIDADE BRILHAR NOS OLHOS DA VIDA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14965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08562-BB7F-47F0-8B3B-DD2D727E1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703FF76-052E-45B8-A0A7-452A90D86043}"/>
              </a:ext>
            </a:extLst>
          </p:cNvPr>
          <p:cNvSpPr txBox="1"/>
          <p:nvPr/>
        </p:nvSpPr>
        <p:spPr>
          <a:xfrm>
            <a:off x="766119" y="308919"/>
            <a:ext cx="77229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gratidão mescla a vida de flores e cores, expande os raios do sol brilhando aonde toca os bons sentimentos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deixando vibrar os bons pensamentos em centelhas divinas. A gratidão é viver em conexão com Deus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09812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33AC583-2FEA-4F33-AB42-F020F2A83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6A01782-4D43-492B-9544-20C672272B06}"/>
              </a:ext>
            </a:extLst>
          </p:cNvPr>
          <p:cNvSpPr txBox="1"/>
          <p:nvPr/>
        </p:nvSpPr>
        <p:spPr>
          <a:xfrm>
            <a:off x="383059" y="123568"/>
            <a:ext cx="8328455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CRÉDITOS</a:t>
            </a:r>
          </a:p>
          <a:p>
            <a:pPr algn="ctr"/>
            <a:r>
              <a:rPr lang="pt-BR" sz="40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A gratidão e sua recompensa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TEXTO E FORMATAÇÃO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NORMA AP SILVEIRA DE MORAES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IMAGENS PIXABAY</a:t>
            </a:r>
          </a:p>
          <a:p>
            <a:pPr algn="ctr"/>
            <a:r>
              <a:rPr lang="pt-BR" sz="32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MÚSICA: Ave </a:t>
            </a:r>
            <a:r>
              <a:rPr lang="pt-BR" sz="320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Maria –Celine Dion</a:t>
            </a:r>
            <a:endParaRPr lang="pt-BR" sz="3200" dirty="0">
              <a:solidFill>
                <a:schemeClr val="accent1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pt-BR" sz="4000" dirty="0">
              <a:solidFill>
                <a:schemeClr val="accent1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pt-BR" dirty="0">
              <a:solidFill>
                <a:schemeClr val="accent1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www.normasilveiramoraes.recantodasletras.com.br</a:t>
            </a: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  <a:hlinkClick r:id="rId4"/>
              </a:rPr>
              <a:t>www.sergrasan.com</a:t>
            </a:r>
            <a:endParaRPr lang="pt-BR" dirty="0">
              <a:solidFill>
                <a:schemeClr val="accent1">
                  <a:lumMod val="20000"/>
                  <a:lumOff val="8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15/05/2012</a:t>
            </a:r>
          </a:p>
          <a:p>
            <a:pPr algn="ctr"/>
            <a:r>
              <a:rPr lang="pt-BR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anose="020B0A04020102020204" pitchFamily="34" charset="0"/>
              </a:rPr>
              <a:t>GRATIDÃO PELO SUCESSO DA CIRURGIA DE MINHA FILHA</a:t>
            </a:r>
          </a:p>
        </p:txBody>
      </p:sp>
    </p:spTree>
    <p:extLst>
      <p:ext uri="{BB962C8B-B14F-4D97-AF65-F5344CB8AC3E}">
        <p14:creationId xmlns:p14="http://schemas.microsoft.com/office/powerpoint/2010/main" val="1410541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4000" advClick="0" advTm="24000">
        <p15:prstTrans prst="origami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434</Words>
  <Application>Microsoft Office PowerPoint</Application>
  <PresentationFormat>Apresentação na tela (4:3)</PresentationFormat>
  <Paragraphs>66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6</cp:revision>
  <dcterms:created xsi:type="dcterms:W3CDTF">2021-05-14T17:54:09Z</dcterms:created>
  <dcterms:modified xsi:type="dcterms:W3CDTF">2021-05-14T18:50:18Z</dcterms:modified>
</cp:coreProperties>
</file>