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4" r:id="rId6"/>
    <p:sldId id="262" r:id="rId7"/>
    <p:sldId id="261" r:id="rId8"/>
    <p:sldId id="265" r:id="rId9"/>
    <p:sldId id="263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862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547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54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05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2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318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830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87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48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37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04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AF2-AD69-4687-ABC8-5E522F6C5224}" type="datetimeFigureOut">
              <a:rPr lang="pt-BR" smtClean="0"/>
              <a:t>31/12/2014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C078D-221D-443F-8706-8E6ABD294D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28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84909" y="365125"/>
            <a:ext cx="11499273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DO ANO NOVO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QUADRAS POÉTICAS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WWW.SERGRASAN.COM/NORMASILVEIRAMORAESSLIDES</a:t>
            </a:r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868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  <p:sndAc>
          <p:stSnd loop="1">
            <p:snd r:embed="rId2" name="Altura De Los Andes - Amanecer.wav"/>
          </p:stSnd>
        </p:sndAc>
      </p:transition>
    </mc:Choice>
    <mc:Fallback>
      <p:transition spd="slow" advClick="0" advTm="15000">
        <p:fade/>
        <p:sndAc>
          <p:stSnd loop="1">
            <p:snd r:embed="rId2" name="Altura De Los Andes - Amanec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10" y="-124691"/>
            <a:ext cx="12295909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2466109" y="595745"/>
            <a:ext cx="695498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 2015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TODA A BENÇÃO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CÓSMICA DE DEUS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DOS MESTRES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PAZ, LUZ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SAÚDE, AMOR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REALIZAÇÃO...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606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3455" y="457200"/>
            <a:ext cx="10293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Ano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A***Ano novo tempo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novo focar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B***Buscar aperfeiçoamento para trabalhar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C***Caminhar descansado e melhorar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D***Dar mais de si para continuar</a:t>
            </a:r>
          </a:p>
        </p:txBody>
      </p:sp>
    </p:spTree>
    <p:extLst>
      <p:ext uri="{BB962C8B-B14F-4D97-AF65-F5344CB8AC3E}">
        <p14:creationId xmlns:p14="http://schemas.microsoft.com/office/powerpoint/2010/main" val="385987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1673" y="263236"/>
            <a:ext cx="113330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E***Elevar também o pensamento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F***Focar nos projetos em andamento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G***Gerenciar a vida com discernimento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H***Habitar na alma o bom sentimento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65394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365125"/>
            <a:ext cx="116655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I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***Importar com a autoestima elevada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J***Justamente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recomeçar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uma jornada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L***Lembrar que no tempo é sempre cobrada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M***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Manifestando a 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compreensão redobrada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3657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2800"/>
          </a:xfrm>
        </p:spPr>
      </p:pic>
      <p:sp>
        <p:nvSpPr>
          <p:cNvPr id="5" name="CaixaDeTexto 4"/>
          <p:cNvSpPr txBox="1"/>
          <p:nvPr/>
        </p:nvSpPr>
        <p:spPr>
          <a:xfrm>
            <a:off x="623455" y="595745"/>
            <a:ext cx="10972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N***Nunca deixar de sonhar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O***O amor deve ser a chave para tudo conquistar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P***Pois a vida é um desafio para estudar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Q***Questionar, enfrentar, vencer e superar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7861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540327"/>
            <a:ext cx="112498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R***Razão de cada ser com a sua missão</a:t>
            </a:r>
          </a:p>
          <a:p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S***São </a:t>
            </a:r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tantas coisas: </a:t>
            </a:r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interação, </a:t>
            </a:r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 ter </a:t>
            </a:r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vocação</a:t>
            </a:r>
          </a:p>
          <a:p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T***Tudo segue o rumo e sempre tem solução</a:t>
            </a:r>
          </a:p>
          <a:p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U***Uma história em cada vida, cada emoção</a:t>
            </a:r>
          </a:p>
          <a:p>
            <a:r>
              <a:rPr lang="pt-BR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3229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540327" y="498764"/>
            <a:ext cx="112360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V***Viver é sempre um desafio constante</a:t>
            </a:r>
          </a:p>
          <a:p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X***Xeretar (interagir) com o universo é importante</a:t>
            </a:r>
          </a:p>
          <a:p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Z***Zelado por </a:t>
            </a:r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Deus, </a:t>
            </a:r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fé, a todo instante</a:t>
            </a:r>
          </a:p>
          <a:p>
            <a:r>
              <a:rPr lang="pt-BR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o tempo urge... </a:t>
            </a:r>
          </a:p>
        </p:txBody>
      </p:sp>
    </p:spTree>
    <p:extLst>
      <p:ext uri="{BB962C8B-B14F-4D97-AF65-F5344CB8AC3E}">
        <p14:creationId xmlns:p14="http://schemas.microsoft.com/office/powerpoint/2010/main" val="273056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365125"/>
            <a:ext cx="1145771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QUADRAS POÉTICAS REAIS É UM ESTILO DE FAZER POEMAS CRIADO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MIM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PAZ DE JESUS SEJA CONSTANTE EM MINHAS 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INSPIRAÇÕES.</a:t>
            </a:r>
          </a:p>
          <a:p>
            <a:pPr algn="ctr"/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325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365125"/>
            <a:ext cx="115962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“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É APROVEITAR CADA MONENTO, TRABALHANDO CADA DESAFIO, ENFRENTANDO CADA PROBLEMA E SUPERANDO CADA LIÇÃO, RUMO SEMPRE A VITÓRIA E, 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 PLENA DE PAZ INTERIOR...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 S DE MORAES”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86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71054" y="365125"/>
            <a:ext cx="115408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rgbClr val="FFC000"/>
                </a:solidFill>
              </a:rPr>
              <a:t> “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TER SUCESSO EXTRÍNSECO SE NÃO TIVER A FELCIDADE INTRÍNSECA. É PRECISO CUIDAR PRIMEIRO DA ALMA, ESTA É A CHAVE DO BOM VIVER.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A.S DE MORAES)”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50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</p:spPr>
      </p:pic>
      <p:sp>
        <p:nvSpPr>
          <p:cNvPr id="5" name="CaixaDeTexto 4"/>
          <p:cNvSpPr txBox="1"/>
          <p:nvPr/>
        </p:nvSpPr>
        <p:spPr>
          <a:xfrm>
            <a:off x="762000" y="365125"/>
            <a:ext cx="113745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“QUE A ROSA DE CADA CORAÇÃO ABRA COM NATURALIDADE PARA A VIDA, EXALANDO O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PERFUME DA ALEGRIA, E AS CORES DA FELICIDADE...”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AP. SILVEIRA DE MORAES)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119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flipV="1">
            <a:off x="838200" y="0"/>
            <a:ext cx="10515600" cy="365125"/>
          </a:xfrm>
        </p:spPr>
        <p:txBody>
          <a:bodyPr>
            <a:normAutofit fontScale="90000"/>
          </a:bodyPr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1782"/>
            <a:ext cx="12192000" cy="7495309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235527"/>
            <a:ext cx="1124989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QUE A VIDA SEJA FRUTÍFERA E BELA, APETITOSA,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REALIZAÇÕES, PRÓSPERA E ENCANTADA.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UNIVERSO CONSPIRE AO NOSSO FAVOR.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E LUZ... CREIA E ASSIM VAI SER...”</a:t>
            </a:r>
          </a:p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S MORAES)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24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263236"/>
            <a:ext cx="1144385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POESIA, FRASES,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 DO ARQUIVO PESSOAL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ALTURA DE LOS ANDES- AMANECER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31/12/14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 DE PAZ E LUZ A TODOS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641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455</Words>
  <Application>Microsoft Office PowerPoint</Application>
  <PresentationFormat>Widescreen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18</cp:revision>
  <dcterms:created xsi:type="dcterms:W3CDTF">2014-12-31T14:02:03Z</dcterms:created>
  <dcterms:modified xsi:type="dcterms:W3CDTF">2014-12-31T16:37:44Z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