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9" r:id="rId4"/>
    <p:sldId id="259" r:id="rId5"/>
    <p:sldId id="260" r:id="rId6"/>
    <p:sldId id="280" r:id="rId7"/>
    <p:sldId id="272" r:id="rId8"/>
    <p:sldId id="273" r:id="rId9"/>
    <p:sldId id="274" r:id="rId10"/>
    <p:sldId id="275" r:id="rId11"/>
    <p:sldId id="276" r:id="rId12"/>
    <p:sldId id="277" r:id="rId13"/>
    <p:sldId id="261" r:id="rId14"/>
    <p:sldId id="262" r:id="rId15"/>
    <p:sldId id="263" r:id="rId16"/>
    <p:sldId id="264" r:id="rId17"/>
    <p:sldId id="266" r:id="rId18"/>
    <p:sldId id="265" r:id="rId19"/>
    <p:sldId id="267" r:id="rId20"/>
    <p:sldId id="268" r:id="rId21"/>
    <p:sldId id="269" r:id="rId22"/>
    <p:sldId id="270" r:id="rId23"/>
    <p:sldId id="271" r:id="rId24"/>
    <p:sldId id="278" r:id="rId25"/>
    <p:sldId id="281" r:id="rId26"/>
    <p:sldId id="283" r:id="rId27"/>
    <p:sldId id="282" r:id="rId28"/>
    <p:sldId id="284" r:id="rId2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1" autoAdjust="0"/>
    <p:restoredTop sz="94660"/>
  </p:normalViewPr>
  <p:slideViewPr>
    <p:cSldViewPr snapToGrid="0">
      <p:cViewPr varScale="1">
        <p:scale>
          <a:sx n="55" d="100"/>
          <a:sy n="55" d="100"/>
        </p:scale>
        <p:origin x="45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FA8BD-888D-44BB-9DD7-8B691F1F9EB9}" type="datetimeFigureOut">
              <a:rPr lang="pt-BR" smtClean="0"/>
              <a:t>05/05/2014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7C5D9-AED2-4B75-B82B-8936D14209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7732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FA8BD-888D-44BB-9DD7-8B691F1F9EB9}" type="datetimeFigureOut">
              <a:rPr lang="pt-BR" smtClean="0"/>
              <a:t>05/05/2014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7C5D9-AED2-4B75-B82B-8936D14209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6208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FA8BD-888D-44BB-9DD7-8B691F1F9EB9}" type="datetimeFigureOut">
              <a:rPr lang="pt-BR" smtClean="0"/>
              <a:t>05/05/2014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7C5D9-AED2-4B75-B82B-8936D14209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5694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FA8BD-888D-44BB-9DD7-8B691F1F9EB9}" type="datetimeFigureOut">
              <a:rPr lang="pt-BR" smtClean="0"/>
              <a:t>05/05/2014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7C5D9-AED2-4B75-B82B-8936D14209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4221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FA8BD-888D-44BB-9DD7-8B691F1F9EB9}" type="datetimeFigureOut">
              <a:rPr lang="pt-BR" smtClean="0"/>
              <a:t>05/05/2014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7C5D9-AED2-4B75-B82B-8936D14209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70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FA8BD-888D-44BB-9DD7-8B691F1F9EB9}" type="datetimeFigureOut">
              <a:rPr lang="pt-BR" smtClean="0"/>
              <a:t>05/05/2014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7C5D9-AED2-4B75-B82B-8936D14209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0634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FA8BD-888D-44BB-9DD7-8B691F1F9EB9}" type="datetimeFigureOut">
              <a:rPr lang="pt-BR" smtClean="0"/>
              <a:t>05/05/2014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7C5D9-AED2-4B75-B82B-8936D14209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6505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FA8BD-888D-44BB-9DD7-8B691F1F9EB9}" type="datetimeFigureOut">
              <a:rPr lang="pt-BR" smtClean="0"/>
              <a:t>05/05/2014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7C5D9-AED2-4B75-B82B-8936D14209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0046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FA8BD-888D-44BB-9DD7-8B691F1F9EB9}" type="datetimeFigureOut">
              <a:rPr lang="pt-BR" smtClean="0"/>
              <a:t>05/05/2014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7C5D9-AED2-4B75-B82B-8936D14209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0907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FA8BD-888D-44BB-9DD7-8B691F1F9EB9}" type="datetimeFigureOut">
              <a:rPr lang="pt-BR" smtClean="0"/>
              <a:t>05/05/2014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7C5D9-AED2-4B75-B82B-8936D14209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131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FA8BD-888D-44BB-9DD7-8B691F1F9EB9}" type="datetimeFigureOut">
              <a:rPr lang="pt-BR" smtClean="0"/>
              <a:t>05/05/2014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7C5D9-AED2-4B75-B82B-8936D14209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1725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2FA8BD-888D-44BB-9DD7-8B691F1F9EB9}" type="datetimeFigureOut">
              <a:rPr lang="pt-BR" smtClean="0"/>
              <a:t>05/05/2014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E7C5D9-AED2-4B75-B82B-8936D14209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7740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APARECIDASILVEIRADE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12618" y="457200"/>
            <a:ext cx="11194473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DESFILE DE MÃES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DA NATUREZA</a:t>
            </a:r>
          </a:p>
          <a:p>
            <a:pPr algn="ctr"/>
            <a:r>
              <a:rPr lang="pt-BR" sz="3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 E VERSOS EM POETETRAS</a:t>
            </a:r>
          </a:p>
          <a:p>
            <a:pPr algn="ctr"/>
            <a:r>
              <a:rPr lang="pt-BR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endParaRPr lang="pt-BR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NORMAAPARECIDASILVEIRADEMORAESSLIDES</a:t>
            </a:r>
            <a:endParaRPr lang="pt-BR" sz="4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2867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  <p:sndAc>
          <p:stSnd loop="1">
            <p:snd r:embed="rId2" name="Andre Rieu - Gloria in Excelsis Deo.wav"/>
          </p:stSnd>
        </p:sndAc>
      </p:transition>
    </mc:Choice>
    <mc:Fallback>
      <p:transition spd="slow" advClick="0" advTm="17000">
        <p:fade/>
        <p:sndAc>
          <p:stSnd loop="1">
            <p:snd r:embed="rId2" name="Andre Rieu - Gloria in Excelsis De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290945"/>
            <a:ext cx="1070956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</a:t>
            </a: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FEROZ</a:t>
            </a: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INSTINTO</a:t>
            </a: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PROTEGENDO</a:t>
            </a:r>
          </a:p>
          <a:p>
            <a:endParaRPr lang="pt-BR" sz="36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</a:t>
            </a: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FILHO</a:t>
            </a: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ENTRANHAS</a:t>
            </a: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FENOMENAL</a:t>
            </a:r>
          </a:p>
          <a:p>
            <a:endParaRPr lang="pt-BR" sz="3600" b="1" dirty="0" smtClean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(POETETRA GERAL)</a:t>
            </a:r>
            <a:endParaRPr lang="pt-BR" sz="36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480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62000" y="582067"/>
            <a:ext cx="1118061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MAES</a:t>
            </a:r>
          </a:p>
          <a:p>
            <a:pPr algn="ctr"/>
            <a:r>
              <a:rPr lang="pt-BR" sz="28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</a:t>
            </a:r>
          </a:p>
          <a:p>
            <a:pPr algn="ctr"/>
            <a:r>
              <a:rPr lang="pt-BR" sz="28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ETERNO</a:t>
            </a:r>
          </a:p>
          <a:p>
            <a:pPr algn="ctr"/>
            <a:r>
              <a:rPr lang="pt-BR" sz="28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FORTALEZA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DESVELO</a:t>
            </a: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CONSTRUINDO</a:t>
            </a:r>
          </a:p>
          <a:p>
            <a:pPr algn="ctr"/>
            <a:r>
              <a:rPr lang="pt-BR" sz="28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</a:t>
            </a:r>
          </a:p>
          <a:p>
            <a:pPr algn="ctr"/>
            <a:r>
              <a:rPr lang="pt-BR" sz="28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MUNDO</a:t>
            </a:r>
          </a:p>
          <a:p>
            <a:pPr algn="ctr"/>
            <a:r>
              <a:rPr lang="pt-BR" sz="28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PREPARAR</a:t>
            </a:r>
          </a:p>
          <a:p>
            <a:pPr algn="ctr"/>
            <a:r>
              <a:rPr lang="pt-BR" sz="28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CIDADANIA</a:t>
            </a:r>
          </a:p>
          <a:p>
            <a:pPr algn="ctr"/>
            <a:r>
              <a:rPr lang="pt-BR" sz="28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pt-BR" sz="2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LAÇOS ARTÍSTICOS</a:t>
            </a:r>
            <a:r>
              <a:rPr lang="pt-BR" sz="28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68564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346364"/>
            <a:ext cx="1088967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 VIDA RELAÇAO INTERPESSOAL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ATÉ NOSSOS ANIMAIS COMPREENDENDO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GESTOS LIINGUAGEM COMUNICANDO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MISTÉRIO DA VIDA ENTENDENDO</a:t>
            </a:r>
          </a:p>
          <a:p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(POETETRA DESAFIOS DA ALMA)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74223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74073" y="360218"/>
            <a:ext cx="1136072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MÃES ALIMENTANDO SEUS REBENTOS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AMOR PROFUNDO CUIDADOSAS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BELA FAMÍLIA DEUS ABENÇOA</a:t>
            </a: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CADA ELO NATUREZA MAJESTOSA </a:t>
            </a:r>
          </a:p>
          <a:p>
            <a:endParaRPr lang="pt-BR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pt-BR" sz="4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DESAFIO DA ALMA)</a:t>
            </a:r>
            <a:endParaRPr lang="pt-BR" sz="4000" b="1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46100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290945"/>
            <a:ext cx="1130530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VACA LAMBENDO ACARINHANDO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AMOR BELEZA MAJESTOSA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NATUREZA NASCENDO O BELO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INFINITAS VIDAS, MÃE AMOROSA</a:t>
            </a:r>
          </a:p>
          <a:p>
            <a:endParaRPr lang="pt-BR" dirty="0"/>
          </a:p>
          <a:p>
            <a:r>
              <a:rPr lang="pt-BR" dirty="0" smtClean="0"/>
              <a:t>(POETETRA DESAFIOS DA ALMA)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39757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374073"/>
            <a:ext cx="107095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SUTILEZA DA VIDA ANIMAL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ANIMAL, VIDA NA SUTILEZA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AMOR FOCANDO FELICIDADE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FELICIDADE, FOCANDO O AMOR</a:t>
            </a:r>
          </a:p>
          <a:p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(POETETRA EM GOTAS)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59757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290945"/>
            <a:ext cx="11471564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BELA NINHADA DE CAHORRINHOS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CACHORRINHOS, QUE BELA NINHADA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MILAGRES DA NATUREZA OLHAR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OLHAR NATUREZA OS MILAGRES</a:t>
            </a:r>
          </a:p>
          <a:p>
            <a:endParaRPr lang="pt-BR" dirty="0"/>
          </a:p>
          <a:p>
            <a:r>
              <a:rPr lang="pt-BR" dirty="0" smtClean="0"/>
              <a:t>(</a:t>
            </a:r>
            <a:r>
              <a:rPr lang="pt-BR" sz="2400" dirty="0" smtClean="0">
                <a:solidFill>
                  <a:srgbClr val="FF00FF"/>
                </a:solidFill>
              </a:rPr>
              <a:t>POETETRA EM GOTAS) </a:t>
            </a:r>
            <a:endParaRPr lang="pt-BR" sz="2400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448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360218"/>
            <a:ext cx="118872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AMOR ALEITAMENTO MATERNO</a:t>
            </a: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MATERNO ALEITAMETO COM AMOR</a:t>
            </a: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DÁDIVA DE  DEUS ABENÇOANDO</a:t>
            </a: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ABENÇOANDO POR  DEUS DÁDIVA</a:t>
            </a:r>
          </a:p>
          <a:p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(POETETRA EM GOTAS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71220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277091"/>
            <a:ext cx="1133301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SOLIDÁRIA PRESENTE TAMBÉM</a:t>
            </a:r>
          </a:p>
          <a:p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TAMBÉM PRESENTE MÃE SOLIDÁRIA</a:t>
            </a:r>
          </a:p>
          <a:p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NATUREZA MISTÉRIOS DA VIDA</a:t>
            </a:r>
          </a:p>
          <a:p>
            <a:r>
              <a:rPr lang="pt-BR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 NOS MISTÉRIOS DA NATUREZA</a:t>
            </a:r>
          </a:p>
          <a:p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(POETETRA EM GOTAS)</a:t>
            </a:r>
          </a:p>
          <a:p>
            <a:endParaRPr lang="pt-BR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2684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-124692"/>
            <a:ext cx="12288982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360218"/>
            <a:ext cx="11513127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ENSINANDO</a:t>
            </a:r>
          </a:p>
          <a:p>
            <a:pPr algn="ctr"/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EDUCA</a:t>
            </a:r>
          </a:p>
          <a:p>
            <a:pPr algn="ctr"/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</a:t>
            </a:r>
          </a:p>
          <a:p>
            <a:pPr algn="ctr"/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MAE</a:t>
            </a:r>
          </a:p>
          <a:p>
            <a:pPr algn="ctr"/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MAE</a:t>
            </a:r>
          </a:p>
          <a:p>
            <a:pPr algn="ctr"/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</a:t>
            </a:r>
          </a:p>
          <a:p>
            <a:pPr algn="ctr"/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EDUCA</a:t>
            </a:r>
          </a:p>
          <a:p>
            <a:pPr algn="ctr"/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ENSINANDO</a:t>
            </a:r>
          </a:p>
          <a:p>
            <a:pPr algn="ctr"/>
            <a:endParaRPr lang="pt-BR" sz="40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pt-BR" sz="4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INVERTIDO</a:t>
            </a:r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pt-BR" sz="40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73326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8982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207818"/>
            <a:ext cx="117348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NATUREZA</a:t>
            </a:r>
          </a:p>
          <a:p>
            <a:pPr algn="ctr"/>
            <a:r>
              <a:rPr lang="pt-BR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MISTÉROS</a:t>
            </a:r>
          </a:p>
          <a:p>
            <a:pPr algn="ctr"/>
            <a:r>
              <a:rPr lang="pt-BR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VIDA</a:t>
            </a:r>
          </a:p>
          <a:p>
            <a:pPr algn="ctr"/>
            <a:r>
              <a:rPr lang="pt-BR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</a:t>
            </a:r>
          </a:p>
          <a:p>
            <a:pPr algn="ctr"/>
            <a:r>
              <a:rPr lang="pt-BR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</a:t>
            </a:r>
          </a:p>
          <a:p>
            <a:pPr algn="ctr"/>
            <a:r>
              <a:rPr lang="pt-BR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</a:t>
            </a:r>
          </a:p>
          <a:p>
            <a:pPr algn="ctr"/>
            <a:r>
              <a:rPr lang="pt-BR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MISTÉRIOS</a:t>
            </a:r>
          </a:p>
          <a:p>
            <a:pPr algn="ctr"/>
            <a:r>
              <a:rPr lang="pt-BR" sz="40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NATUREZA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INVERTIDO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07659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387927"/>
            <a:ext cx="1140229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VIVENDO</a:t>
            </a: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LIVRES</a:t>
            </a: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PASSARINHOS</a:t>
            </a: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</a:t>
            </a:r>
          </a:p>
          <a:p>
            <a:endParaRPr lang="pt-BR" sz="36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MÃES</a:t>
            </a: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DEDICADAS</a:t>
            </a: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FILHOS</a:t>
            </a: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CUIDANDO</a:t>
            </a:r>
          </a:p>
          <a:p>
            <a:endParaRPr lang="pt-BR" sz="36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(POETETRA MESTIÇO)</a:t>
            </a:r>
            <a:endParaRPr lang="pt-BR" sz="36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5576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263236"/>
            <a:ext cx="1126374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SERES </a:t>
            </a:r>
          </a:p>
          <a:p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HUMANOS</a:t>
            </a:r>
          </a:p>
          <a:p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 </a:t>
            </a:r>
          </a:p>
          <a:p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DEPENDENTES</a:t>
            </a:r>
          </a:p>
          <a:p>
            <a:endParaRPr lang="pt-BR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VIDAS</a:t>
            </a:r>
          </a:p>
          <a:p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CARENTES</a:t>
            </a:r>
          </a:p>
          <a:p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</a:t>
            </a:r>
          </a:p>
          <a:p>
            <a:r>
              <a:rPr lang="pt-BR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CUIDADOSAS</a:t>
            </a:r>
          </a:p>
          <a:p>
            <a:endParaRPr lang="pt-BR" sz="32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(POETETRA MESTIÇO</a:t>
            </a:r>
            <a:r>
              <a:rPr lang="pt-BR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50077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332509"/>
            <a:ext cx="11457709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 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FILHOS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PERIGO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ESCONDENDO</a:t>
            </a:r>
          </a:p>
          <a:p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FIRME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INSTINTO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SOBREVIVENCIA</a:t>
            </a:r>
          </a:p>
          <a:p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(POETETRA GERAL NORMIX)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5136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1"/>
            <a:ext cx="11305309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PREPARANDO</a:t>
            </a:r>
          </a:p>
          <a:p>
            <a:pPr algn="ctr"/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FUTURO</a:t>
            </a:r>
          </a:p>
          <a:p>
            <a:pPr algn="ctr"/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 </a:t>
            </a:r>
          </a:p>
          <a:p>
            <a:pPr algn="ctr"/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</a:t>
            </a:r>
          </a:p>
          <a:p>
            <a:pPr algn="ctr"/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</a:t>
            </a:r>
          </a:p>
          <a:p>
            <a:pPr algn="ctr"/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</a:t>
            </a:r>
          </a:p>
          <a:p>
            <a:pPr algn="ctr"/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FUTURO</a:t>
            </a:r>
          </a:p>
          <a:p>
            <a:pPr algn="ctr"/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PREPARANDO</a:t>
            </a:r>
          </a:p>
          <a:p>
            <a:pPr algn="ctr"/>
            <a:endParaRPr lang="pt-B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DEDICAÇÃO</a:t>
            </a:r>
          </a:p>
          <a:p>
            <a:pPr algn="ctr"/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CONTENTE</a:t>
            </a:r>
          </a:p>
          <a:p>
            <a:pPr algn="ctr"/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SABER</a:t>
            </a:r>
          </a:p>
          <a:p>
            <a:pPr algn="ctr"/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VAI</a:t>
            </a:r>
          </a:p>
          <a:p>
            <a:pPr algn="ctr"/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SABER</a:t>
            </a:r>
          </a:p>
          <a:p>
            <a:pPr algn="ctr"/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CONTENTE </a:t>
            </a:r>
          </a:p>
          <a:p>
            <a:pPr algn="ctr"/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DEDICAÇÃO</a:t>
            </a:r>
          </a:p>
          <a:p>
            <a:endParaRPr lang="pt-B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4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(POETETRA LAÇOS ARTÍSTICOS)</a:t>
            </a:r>
            <a:endParaRPr lang="pt-BR" sz="24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4534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221672"/>
            <a:ext cx="112360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UMA FAMÍLIA FELIZ CONTENTE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SABER PERIGOS DA NATUREZA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ENFEITA UM QUINTAL NATURALMENTE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BEM TRATADOS VISÃO EMBELEZA</a:t>
            </a:r>
          </a:p>
          <a:p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pt-BR" sz="36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DESAFIOS DA ALMA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376203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691"/>
            <a:ext cx="12192000" cy="67333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318655"/>
            <a:ext cx="973974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MÃE! É MARAVILHOSO SABER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AMOR ,SINCERA DEDICAÇÃO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FORÇAS SEGUINDO ENFRENTANDO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VIDA FORTALECENDO CORAÇÃO</a:t>
            </a:r>
          </a:p>
          <a:p>
            <a:endParaRPr lang="pt-BR" sz="40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(POETETRA DESAFIOS DA ALMA)</a:t>
            </a:r>
            <a:endParaRPr lang="pt-BR" sz="40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16527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346364"/>
            <a:ext cx="1144385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NINHO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ANIMADO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ZELOSA</a:t>
            </a:r>
          </a:p>
          <a:p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FILHOTINHOS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FELIZES 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VIVER 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VÃO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MESTIÇO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66272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305068"/>
            <a:ext cx="11388436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CRIATIVIDADE</a:t>
            </a:r>
          </a:p>
          <a:p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GALOPE</a:t>
            </a:r>
          </a:p>
          <a:p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 </a:t>
            </a:r>
          </a:p>
          <a:p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</a:t>
            </a:r>
          </a:p>
          <a:p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</a:t>
            </a:r>
          </a:p>
          <a:p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</a:t>
            </a:r>
          </a:p>
          <a:p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GALOPE</a:t>
            </a:r>
          </a:p>
          <a:p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CRIATIVIDADE</a:t>
            </a:r>
          </a:p>
          <a:p>
            <a:endParaRPr lang="pt-BR" sz="40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(POETETRA LAÇOS ARTÍSITCOS)</a:t>
            </a:r>
            <a:endParaRPr lang="pt-BR" sz="4000" b="1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5033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4" y="0"/>
            <a:ext cx="12330544" cy="71212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277091"/>
            <a:ext cx="11651673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ANIMAIS</a:t>
            </a: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INSPIRAÇÃO</a:t>
            </a: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VERSOS</a:t>
            </a: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</a:t>
            </a:r>
          </a:p>
          <a:p>
            <a:endParaRPr lang="pt-BR" sz="36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 </a:t>
            </a: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CRIADOR</a:t>
            </a: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SABER</a:t>
            </a: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INFINITO</a:t>
            </a:r>
          </a:p>
          <a:p>
            <a:endParaRPr lang="pt-BR" sz="36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(POETETRA MESTIÇO)</a:t>
            </a:r>
            <a:endParaRPr lang="pt-BR" sz="36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908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304800"/>
            <a:ext cx="109312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FORÇA VIVENDO AMOROSAMENTE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HOMEM TODOS SEPARANDO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 PIRAMIDE DA VIDA CADEIA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UNS DOS OUTROS, VIVENDO ALIMENTANDO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(POETETRA DESAFIOS DA ALMA)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1550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72043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2" y="3200400"/>
            <a:ext cx="11457709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VIVER CONTENTE AMOROSAMENTE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AMOROSAMENTE CONTENTE A VIVER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PREPARANDO CIDADÃOS DO MUNDO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MUNDO CIDADÃOS PREPARANDO</a:t>
            </a:r>
          </a:p>
          <a:p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(POETERRA DESAFIOS DA ALMA)</a:t>
            </a:r>
            <a:endParaRPr lang="pt-B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6757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1" y="-290944"/>
            <a:ext cx="12593782" cy="714894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415635"/>
            <a:ext cx="11859491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SOLIDÁRIA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NATURAL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VIVER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NATUREZA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EXEMPLO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SÃO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pt-BR" sz="28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POETETRA MESTIÇO)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6891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5745" y="374073"/>
            <a:ext cx="1194261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MILAGRE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FELIZ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NATUREZA</a:t>
            </a:r>
          </a:p>
          <a:p>
            <a:endParaRPr lang="pt-BR" sz="36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TRANSBORDANDO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CUIDADO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VAI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(POETETRA MESTIÇO)</a:t>
            </a:r>
            <a:endParaRPr lang="pt-BR" sz="36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472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27040" y="233705"/>
            <a:ext cx="114300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</a:t>
            </a:r>
          </a:p>
          <a:p>
            <a:r>
              <a:rPr lang="pt-BR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CARÍCIA</a:t>
            </a:r>
          </a:p>
          <a:p>
            <a:r>
              <a:rPr lang="pt-BR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</a:t>
            </a:r>
          </a:p>
          <a:p>
            <a:r>
              <a:rPr lang="pt-BR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DEDICAÇÃO</a:t>
            </a:r>
          </a:p>
          <a:p>
            <a:endParaRPr lang="pt-BR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MÃE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MATERNIDADE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SERES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VIVENTES</a:t>
            </a:r>
          </a:p>
          <a:p>
            <a:endParaRPr lang="pt-BR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(POETETRA MESTIÇO)</a:t>
            </a:r>
          </a:p>
          <a:p>
            <a:endParaRPr lang="pt-BR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99293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82" y="0"/>
            <a:ext cx="12095018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63236" y="318655"/>
            <a:ext cx="11513128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COLEÇÃO DE POETETRAS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FAZER VERSOS COM 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 MONOSSILABA  (SE PRECISAR PODE SER MAIS DE UM)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 DISSILABA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 TRISSILBA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 POLISSILABA</a:t>
            </a:r>
          </a:p>
          <a:p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TIPOS DE POETETRAS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 POETETRA GERAL OU NORMIXA (VERSOS VERTICAIS)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 POETETRA LAÇOS ARTISITICOS (VERSOS)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03 POETETRA EM GOTAS ( QUADRAS X FRASES)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04 POETETRA DESAFIOS DA ALMA ( QUADRAS X FRASES)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05 POETETRA MESTIÇO ( VERSOS VERTICAIS)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06 POETETRA INVERTIDO (VERSOS VERTICAIS)</a:t>
            </a:r>
          </a:p>
        </p:txBody>
      </p:sp>
    </p:spTree>
    <p:extLst>
      <p:ext uri="{BB962C8B-B14F-4D97-AF65-F5344CB8AC3E}">
        <p14:creationId xmlns:p14="http://schemas.microsoft.com/office/powerpoint/2010/main" val="910699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9631" y="1"/>
            <a:ext cx="11631424" cy="7862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VERSOS E FORMATAÇÃO</a:t>
            </a:r>
          </a:p>
          <a:p>
            <a:pPr algn="ctr"/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 PESSOAIS E </a:t>
            </a:r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</a:t>
            </a:r>
          </a:p>
          <a:p>
            <a:pPr algn="ctr"/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Musica: André </a:t>
            </a:r>
            <a:r>
              <a:rPr lang="pt-BR" sz="4000" b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Rieu</a:t>
            </a:r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Gloria in </a:t>
            </a:r>
            <a:r>
              <a:rPr lang="pt-BR" sz="4000" b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Excelsis</a:t>
            </a:r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4000" b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Deo</a:t>
            </a:r>
            <a:endParaRPr lang="pt-BR" sz="4000" b="1" dirty="0" smtClean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48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</a:t>
            </a:r>
          </a:p>
          <a:p>
            <a:pPr algn="ctr"/>
            <a:r>
              <a:rPr lang="pt-BR" sz="48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RECANTODASLETRAS.COM.BR</a:t>
            </a:r>
            <a:endParaRPr lang="pt-BR" sz="4800" b="1" dirty="0" smtClean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8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48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NORMSILVEIRAMORAESSLIDES</a:t>
            </a:r>
            <a:endParaRPr lang="pt-BR" sz="4800" b="1" dirty="0" smtClean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ENERGIA POSITIVA A TODOS</a:t>
            </a:r>
          </a:p>
          <a:p>
            <a:pPr algn="ctr"/>
            <a:endParaRPr lang="pt-BR" sz="40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7736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565</Words>
  <Application>Microsoft Office PowerPoint</Application>
  <PresentationFormat>Widescreen</PresentationFormat>
  <Paragraphs>251</Paragraphs>
  <Slides>28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52</cp:revision>
  <dcterms:created xsi:type="dcterms:W3CDTF">2014-05-04T21:51:49Z</dcterms:created>
  <dcterms:modified xsi:type="dcterms:W3CDTF">2014-05-05T18:19:01Z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