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5" d="100"/>
          <a:sy n="55" d="100"/>
        </p:scale>
        <p:origin x="581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6281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294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241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8910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365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6891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8214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9723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4228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6609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2678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C55AC-6FA9-4C62-9DEE-EFE5E8E07A7D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F60AA-75A5-4EB4-B036-C0B662FCC36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239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0000">
        <p15:prstTrans prst="origami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6" y="678872"/>
            <a:ext cx="11582400" cy="7417415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a LUZ  faça VOCÊ brilhar</a:t>
            </a:r>
          </a:p>
          <a:p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Autoria: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Divulgação</a:t>
            </a:r>
          </a:p>
          <a:p>
            <a:pPr algn="ctr"/>
            <a:r>
              <a:rPr lang="pt-BR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  <a:hlinkClick r:id="rId4"/>
              </a:rPr>
              <a:t>www.sergrasan.com</a:t>
            </a:r>
            <a:endParaRPr lang="pt-BR" sz="8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CODE" panose="02000000000000000000" pitchFamily="2" charset="0"/>
            </a:endParaRPr>
          </a:p>
          <a:p>
            <a:pPr algn="ctr"/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3823087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0000">
        <p15:prstTrans prst="origami"/>
        <p:sndAc>
          <p:stSnd loop="1">
            <p:snd r:embed="rId2" name="101 strings - let it be.wav"/>
          </p:stSnd>
        </p:sndAc>
      </p:transition>
    </mc:Choice>
    <mc:Fallback>
      <p:transition spd="slow" advClick="0" advTm="10000">
        <p:fade/>
        <p:sndAc>
          <p:stSnd loop="1">
            <p:snd r:embed="rId2" name="101 strings - let it b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6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10800000" flipV="1">
            <a:off x="429489" y="228124"/>
            <a:ext cx="107649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Eu queria ser uma flor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AMOR para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seu jardim habitar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Uma fruta para seu pomar agraciar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Um jacarandá para sombra te abrigar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Uma borboleta para pousar em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seu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ombro, E FAZER SUA VIDA MUDAR...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86035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23000">
        <p15:prstTrans prst="origami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60218"/>
            <a:ext cx="113330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Um beija-flor para sugar o néctar de suas plantas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oxigênio que dá vida em abundância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frescor da manhã e o por 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Sol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das tardes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ensolaradas. O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luar e o manto de estrelas que enfeitam 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noite, de brilhos salpicados...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10606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9000">
        <p15:prstTrans prst="origami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387927"/>
            <a:ext cx="11734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Eu queria ser a água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matas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sede e banhas com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prazer, acariciando e purificando o seu corpo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Queria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ser a chama da vela que brilha em seu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altar, a sua prece mais fervorosa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GRATIDÃO por estar vivo.</a:t>
            </a:r>
          </a:p>
          <a:p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5902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32509"/>
            <a:ext cx="110697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 palavras de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AMOR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sincero que brotam de sua alma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PACIÊNCIA e a TOLERÂNCIA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acalmam ânimos mais exaltados, APAZIGUAM CONFLITOS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37773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07967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57200" y="263236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 palmas que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batem,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pela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ARTE, que com alegria explodem em aplausos. 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beijo inocente que dá em toda gente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abraço nas horas de tristeza 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aflição, alegria e paz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CARIDADE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toca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coração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084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origami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2110" y="4793673"/>
            <a:ext cx="11707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ORAÇÃO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agrega valores de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FÉ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ESPERANÇA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MÚSICA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faz enternecer de comoção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DANÇA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movimenta e baila a emoção</a:t>
            </a:r>
          </a:p>
        </p:txBody>
      </p:sp>
    </p:spTree>
    <p:extLst>
      <p:ext uri="{BB962C8B-B14F-4D97-AF65-F5344CB8AC3E}">
        <p14:creationId xmlns:p14="http://schemas.microsoft.com/office/powerpoint/2010/main" val="105729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6000">
        <p15:prstTrans prst="origami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443345"/>
            <a:ext cx="11679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Queria ser um passarinho que canta alegre em sua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janela, fazendo festa para receber a comida de recompensa.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raio do S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ol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bate em sua face em um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despertar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ara o novo dia começar.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19312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9051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304800"/>
            <a:ext cx="114577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VIDA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pulsa em seu corpo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DIVINO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ISTO EU queria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ser para ver você feliz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Ajudar a superar todas vicissitudes da vida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sair vitorioso em toda lição e lida</a:t>
            </a:r>
            <a:r>
              <a:rPr lang="pt-BR" sz="3200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10055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095018" cy="689956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35527"/>
            <a:ext cx="113468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Queria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poder trazer sempre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ALEGRIA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cor a sua vida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Para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ver BRILHAR 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emoção,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os seus olhos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queria ser a lágrima que rola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GRATIDÃO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também a que rola na hora 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PERDÃO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68338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526473"/>
            <a:ext cx="115546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Queria ser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ACEITAÇÃO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diferente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Tirar todo enigma do preconceito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Queria ser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SATISFAÇÃO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existencial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Começo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um novo recomeçar no ciclo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VIDA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225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9000">
        <p15:prstTrans prst="origami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3236" y="526473"/>
            <a:ext cx="117209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Queria ser 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AMOR,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tudo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pode, sabe, SENTE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Aquele que traz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SABEDORIA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dentro do peito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cobertor quentinho no inverno do seu leito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suspiro e o sorriso a bailar em seus lábios</a:t>
            </a:r>
          </a:p>
        </p:txBody>
      </p:sp>
    </p:spTree>
    <p:extLst>
      <p:ext uri="{BB962C8B-B14F-4D97-AF65-F5344CB8AC3E}">
        <p14:creationId xmlns:p14="http://schemas.microsoft.com/office/powerpoint/2010/main" val="3893701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8000">
        <p15:prstTrans prst="origami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443345"/>
            <a:ext cx="113191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sonho mais puro e nobre que pode existir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valorização da vida em todos os sentidos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Queria ser uma gota no oceano da vida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Para somente ver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PAZ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reinando em seu lar</a:t>
            </a:r>
          </a:p>
        </p:txBody>
      </p:sp>
    </p:spTree>
    <p:extLst>
      <p:ext uri="{BB962C8B-B14F-4D97-AF65-F5344CB8AC3E}">
        <p14:creationId xmlns:p14="http://schemas.microsoft.com/office/powerpoint/2010/main" val="3147939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0000">
        <p15:prstTrans prst="origami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32509"/>
            <a:ext cx="11513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mágica e invenção do mais belo castelo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possa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fazer morada sua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SÓ MORASSE A PAZ E O AMOR...</a:t>
            </a:r>
            <a:r>
              <a:rPr lang="pt-BR" sz="4000" dirty="0">
                <a:solidFill>
                  <a:srgbClr val="FFC000"/>
                </a:solidFill>
              </a:rPr>
              <a:t/>
            </a:r>
            <a:br>
              <a:rPr lang="pt-BR" sz="4000" dirty="0">
                <a:solidFill>
                  <a:srgbClr val="FFC000"/>
                </a:solidFill>
              </a:rPr>
            </a:b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004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0" y="3782291"/>
            <a:ext cx="11416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ir de encontro ao Deus, Pai 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SEU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coração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Queria enxugar seu rosto cansado depois da labuta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dar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MEU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ombro para que possa descansar 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Para recomeçar amanhã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vitórias e BENÇÃOS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58228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0000">
        <p15:prstTrans prst="origami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429491"/>
            <a:ext cx="1159625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Queria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er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sempre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Seu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rmão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em Deus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Pois assim nosso destino será como Ele deseja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que deseja para todos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nós, O BEM MAIOR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097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7000">
        <p15:prstTrans prst="origami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443345"/>
            <a:ext cx="11568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Para sempre e todos os séculos, infinitamente...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Paz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profunda,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você que teve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paciência,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ler e repassar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Esta mensagem de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extremo BEM QUERER</a:t>
            </a:r>
            <a:endParaRPr lang="pt-BR" sz="3200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200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Que mais parece uma prece...</a:t>
            </a:r>
          </a:p>
          <a:p>
            <a:r>
              <a:rPr lang="pt-BR" sz="3200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pt-BR" sz="32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78404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0000">
        <p15:prstTrans prst="origami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011891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57200"/>
            <a:ext cx="1136072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que confia em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DEUS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em ação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é tudo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ISTO 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muito mais.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Pois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REGE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vida e nos ama e guarda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Basta abrir o coração e confiar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POIS SOMOS CRIADOS A SUA IMAGEM E SEMELHANÇA...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57439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0000">
        <p15:prstTrans prst="origami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18655"/>
            <a:ext cx="111390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Quisera ter TODO poder para terminar com a tristeza, a falsidade, a ganância, a inveja e maledicência. Que somente o BEM prevalecer...</a:t>
            </a: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EU SOU O AMOR INCONDICIONAL E SONHO COM A PAZ MUNDIAL...QUERO ENTRAR DENTRO DE CADA ALMA E AGIR...EU SOU UM COM DEUS AGINDO, E QUERO FAZER VOCÊ BRILHAR...</a:t>
            </a:r>
            <a:endParaRPr lang="pt-BR" sz="32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31063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5000">
        <p15:prstTrans prst="origami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32509"/>
            <a:ext cx="1163781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Apresentação: Norma Ap.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Musica: LET IT BE - STRINGS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Pessoais e tiradas da internet Google</a:t>
            </a: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pPr algn="ctr"/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DATA: 12/10/2013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OBRIGADA PELA VISITA. PAZ, LUZ, VIDA E AMOR</a:t>
            </a:r>
            <a:endParaRPr lang="pt-BR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3952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26000">
        <p15:prstTrans prst="origami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314</Words>
  <Application>Microsoft Office PowerPoint</Application>
  <PresentationFormat>Widescreen</PresentationFormat>
  <Paragraphs>42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Aharoni</vt:lpstr>
      <vt:lpstr>AR DECODE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83</cp:revision>
  <dcterms:created xsi:type="dcterms:W3CDTF">2013-10-13T12:38:54Z</dcterms:created>
  <dcterms:modified xsi:type="dcterms:W3CDTF">2013-10-16T19:28:45Z</dcterms:modified>
</cp:coreProperties>
</file>