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70" r:id="rId3"/>
    <p:sldId id="256" r:id="rId4"/>
    <p:sldId id="277" r:id="rId5"/>
    <p:sldId id="271" r:id="rId6"/>
    <p:sldId id="276" r:id="rId7"/>
    <p:sldId id="272" r:id="rId8"/>
    <p:sldId id="258" r:id="rId9"/>
    <p:sldId id="273" r:id="rId10"/>
    <p:sldId id="278" r:id="rId11"/>
    <p:sldId id="274" r:id="rId12"/>
    <p:sldId id="279" r:id="rId1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45398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65992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97257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88320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85641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54823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75989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4590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82906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1582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78549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BBE86-73FA-4455-A996-D30906BD744D}" type="datetimeFigureOut">
              <a:rPr lang="pt-PT" smtClean="0"/>
              <a:t>13/07/2019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4AD08-5719-4998-ABC7-DEAAFD7C4FD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75701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19" y="213152"/>
            <a:ext cx="3361037" cy="327701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900" y="3039762"/>
            <a:ext cx="2624359" cy="358449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449" y="5491677"/>
            <a:ext cx="904875" cy="866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46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Faith_Hill_-_Somewhere_Over_The_Rainbow_1.42_cut.wav"/>
          </p:stSnd>
        </p:sndAc>
      </p:transition>
    </mc:Choice>
    <mc:Fallback xmlns="">
      <p:transition spd="slow">
        <p:sndAc>
          <p:stSnd>
            <p:snd r:embed="rId6" name="Faith_Hill_-_Somewhere_Over_The_Rainbow_1.42_c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23784" y="634314"/>
            <a:ext cx="10643286" cy="5560540"/>
          </a:xfrm>
          <a:prstGeom prst="rect">
            <a:avLst/>
          </a:prstGeom>
          <a:noFill/>
          <a:ln w="127000" cap="rnd" cmpd="tri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120346" y="914400"/>
            <a:ext cx="10041924" cy="50086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631092" y="1383957"/>
            <a:ext cx="613718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8000" dirty="0">
                <a:solidFill>
                  <a:srgbClr val="ED7D31">
                    <a:lumMod val="50000"/>
                  </a:srgbClr>
                </a:solidFill>
                <a:latin typeface="AR BERKLEY" panose="02000000000000000000" pitchFamily="2" charset="0"/>
              </a:rPr>
              <a:t>Frases, Pensamentos    &amp; Citações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1700" y="634314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186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32" y="247135"/>
            <a:ext cx="2648484" cy="361744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384" y="3714235"/>
            <a:ext cx="3048000" cy="2971800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>
          <a:xfrm>
            <a:off x="3703843" y="1236357"/>
            <a:ext cx="75151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Não queres vir ao jardim? Gostaria              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que as minhas rosas te vissem.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				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Richard </a:t>
            </a:r>
            <a:r>
              <a:rPr lang="pt-PT" b="1" i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Brinsley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 </a:t>
            </a:r>
            <a:r>
              <a:rPr lang="pt-PT" b="1" i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Sheridan</a:t>
            </a:r>
            <a:endParaRPr lang="pt-PT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0" y="4525310"/>
            <a:ext cx="993733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 cortesia é uma moeda que nunca se tem demais </a:t>
            </a:r>
          </a:p>
          <a:p>
            <a:pPr algn="ctr"/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       nem se pode ser avarento com ela.	</a:t>
            </a:r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		            </a:t>
            </a:r>
          </a:p>
          <a:p>
            <a:pPr algn="ctr"/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					           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John </a:t>
            </a:r>
            <a:r>
              <a:rPr lang="pt-PT" b="1" i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Wanamaker</a:t>
            </a:r>
            <a:endParaRPr lang="pt-PT" b="1" i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00957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19" y="213152"/>
            <a:ext cx="3361037" cy="327701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900" y="3039762"/>
            <a:ext cx="2624359" cy="358449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317154" y="974494"/>
            <a:ext cx="81026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É curioso que a coragem física seja 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tão comum no mundo e a coragem moral tão rara.</a:t>
            </a:r>
          </a:p>
          <a:p>
            <a:pPr algn="ctr"/>
            <a:r>
              <a:rPr lang="pt-PT" sz="3600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							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Mark </a:t>
            </a:r>
            <a:r>
              <a:rPr lang="pt-PT" b="1" i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Twain</a:t>
            </a:r>
            <a:endParaRPr lang="pt-PT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22758" y="4149978"/>
            <a:ext cx="8425705" cy="147732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Quando a contenção e a cortesia se juntam à força,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esta torna-se irresistível.</a:t>
            </a:r>
          </a:p>
          <a:p>
            <a:r>
              <a:rPr lang="pt-PT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								   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Gandhi</a:t>
            </a:r>
            <a:endParaRPr lang="pt-PT" b="1" i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282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32" y="247135"/>
            <a:ext cx="2648484" cy="361744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384" y="3714235"/>
            <a:ext cx="3048000" cy="29718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130563" y="1200832"/>
            <a:ext cx="79512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O rubi deve ser mais vermelho do que uma rosa 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encarnada e a safira tão azul como o mar alto.</a:t>
            </a:r>
          </a:p>
          <a:p>
            <a:pPr algn="ctr"/>
            <a:endParaRPr lang="pt-PT" b="1" i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  <a:p>
            <a:pPr algn="ctr"/>
            <a:r>
              <a:rPr lang="pt-PT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</a:t>
            </a:r>
            <a:r>
              <a:rPr lang="pt-PT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		           </a:t>
            </a:r>
            <a:r>
              <a:rPr lang="pt-PT" b="1" i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Oscar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 </a:t>
            </a:r>
            <a:r>
              <a:rPr lang="pt-PT" b="1" i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Wilde</a:t>
            </a:r>
            <a:endParaRPr lang="pt-PT" b="1" i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60687" y="4528917"/>
            <a:ext cx="858279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 maior parte dos desgostos só chega tão depressa 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porque nós fazemos metade do caminho.</a:t>
            </a:r>
          </a:p>
          <a:p>
            <a:endParaRPr lang="pt-PT" b="1" i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  <a:p>
            <a:r>
              <a:rPr lang="pt-PT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</a:t>
            </a:r>
            <a:r>
              <a:rPr lang="pt-PT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			       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Duque de </a:t>
            </a:r>
            <a:r>
              <a:rPr lang="pt-PT" b="1" i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Lévis</a:t>
            </a:r>
            <a:endParaRPr lang="pt-PT" b="1" i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7680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19" y="213152"/>
            <a:ext cx="3361037" cy="327701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900" y="3039762"/>
            <a:ext cx="2624359" cy="358449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387686" y="1006729"/>
            <a:ext cx="846257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 maior parte dos desgostos só chega tão depressa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porque nós fazemos metade do caminho.</a:t>
            </a:r>
          </a:p>
          <a:p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		</a:t>
            </a:r>
          </a:p>
          <a:p>
            <a:r>
              <a:rPr lang="pt-PT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</a:t>
            </a:r>
            <a:r>
              <a:rPr lang="pt-PT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			   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Duque de </a:t>
            </a:r>
            <a:r>
              <a:rPr lang="pt-PT" b="1" i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Lévis</a:t>
            </a:r>
            <a:endParaRPr lang="pt-PT" b="1" i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  <a:p>
            <a:endParaRPr lang="pt-PT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279878" y="4385629"/>
            <a:ext cx="708719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Vejo muitas consolações para os infelizes; 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para os felizes, nunca as encontrei.</a:t>
            </a:r>
          </a:p>
          <a:p>
            <a:endParaRPr lang="pt-PT" b="1" i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  <a:p>
            <a:r>
              <a:rPr lang="pt-PT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</a:t>
            </a:r>
            <a:r>
              <a:rPr lang="pt-PT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</a:t>
            </a:r>
            <a:r>
              <a:rPr lang="pt-PT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 </a:t>
            </a:r>
            <a:r>
              <a:rPr lang="pt-PT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                          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Joaquim Nabuco</a:t>
            </a:r>
          </a:p>
          <a:p>
            <a:pPr algn="ctr"/>
            <a:endParaRPr lang="pt-PT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6134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32" y="247135"/>
            <a:ext cx="2648484" cy="361744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384" y="3714235"/>
            <a:ext cx="3048000" cy="29718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97010" y="1316161"/>
            <a:ext cx="893065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 vida não é suficientemente grande para conter tudo 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o que o desejo consegue imaginar.</a:t>
            </a:r>
          </a:p>
          <a:p>
            <a:endParaRPr lang="pt-PT" b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  <a:p>
            <a:r>
              <a:rPr lang="pt-PT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</a:t>
            </a:r>
            <a:r>
              <a:rPr lang="pt-PT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			      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Alessandro Barrico</a:t>
            </a:r>
            <a:endParaRPr lang="pt-PT" b="1" i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429834" y="4523026"/>
            <a:ext cx="7422225" cy="13542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Age sempre como se tivesses uma coroa invisível; </a:t>
            </a:r>
          </a:p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eu faço-o e comigo funciona.</a:t>
            </a:r>
          </a:p>
          <a:p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			        Paris Hilton</a:t>
            </a:r>
            <a:endParaRPr lang="pt-PT" b="1" i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22351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19" y="213152"/>
            <a:ext cx="3361037" cy="327701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900" y="3039762"/>
            <a:ext cx="2624359" cy="358449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332699" y="1266735"/>
            <a:ext cx="864050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O contribuinte é o único cidadão que trabalha para o Estado</a:t>
            </a:r>
          </a:p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sem ter de prestar concurso.</a:t>
            </a:r>
          </a:p>
          <a:p>
            <a:endParaRPr lang="pt-PT" b="1" i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  <a:p>
            <a:r>
              <a:rPr lang="pt-PT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</a:t>
            </a:r>
            <a:r>
              <a:rPr lang="pt-PT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			  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Ronaldo Reagan</a:t>
            </a:r>
            <a:endParaRPr lang="pt-PT" b="1" i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837037" y="4338713"/>
            <a:ext cx="675056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A descoberta é ver o que já toda a gente viu, </a:t>
            </a:r>
          </a:p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mas pensar o que ninguém pensou.</a:t>
            </a:r>
          </a:p>
          <a:p>
            <a:endParaRPr lang="pt-PT" b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  <a:p>
            <a:r>
              <a:rPr lang="pt-PT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</a:t>
            </a:r>
            <a:r>
              <a:rPr lang="pt-PT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                </a:t>
            </a:r>
            <a:r>
              <a:rPr lang="pt-PT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Albert</a:t>
            </a:r>
            <a:r>
              <a:rPr lang="pt-PT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 </a:t>
            </a:r>
            <a:r>
              <a:rPr lang="pt-PT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Szent-Gyorgyi</a:t>
            </a:r>
            <a:endParaRPr lang="pt-PT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841494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32" y="247135"/>
            <a:ext cx="2648484" cy="361744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384" y="3714235"/>
            <a:ext cx="3048000" cy="29718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72357" y="1240247"/>
            <a:ext cx="8151590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No desporto, na coragem e à vista do céu, </a:t>
            </a:r>
          </a:p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todos os homens se encontram em termos de igualdade.</a:t>
            </a:r>
          </a:p>
          <a:p>
            <a:endParaRPr lang="pt-PT" b="1" i="1" cap="none" spc="0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  <a:p>
            <a:r>
              <a:rPr lang="pt-PT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</a:t>
            </a:r>
            <a:r>
              <a:rPr lang="pt-PT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			           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Churchill</a:t>
            </a:r>
            <a:endParaRPr lang="pt-PT" b="1" i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676915" y="4384527"/>
            <a:ext cx="8303876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Qual o segredo do êxito? Oferecer bom mel à boa mosca </a:t>
            </a:r>
          </a:p>
          <a:p>
            <a:r>
              <a:rPr lang="pt-PT" sz="3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CENA" panose="02000000000000000000" pitchFamily="2" charset="0"/>
              </a:rPr>
              <a:t>no bom momento e no bom local.</a:t>
            </a:r>
          </a:p>
          <a:p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 </a:t>
            </a:r>
          </a:p>
          <a:p>
            <a:r>
              <a:rPr lang="pt-PT" b="1" i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</a:t>
            </a:r>
            <a:r>
              <a:rPr lang="pt-PT" b="1" i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						   </a:t>
            </a:r>
            <a:r>
              <a:rPr lang="pt-PT" b="1" i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</a:rPr>
              <a:t>Salvador Dali</a:t>
            </a:r>
            <a:endParaRPr lang="pt-PT" b="1" i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82226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900" y="3039762"/>
            <a:ext cx="2624359" cy="358449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30369" y="1252200"/>
            <a:ext cx="8544583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pt-PT" sz="48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</a:t>
            </a:r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ensamentos são cábulas de falsa erudição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para abrilhantar discursos, apresentações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promocionais, trabalhos académicos, 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dedicatórias, conversas de salão e imprimir </a:t>
            </a:r>
          </a:p>
          <a:p>
            <a:r>
              <a:rPr lang="pt-PT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t-shirts.</a:t>
            </a:r>
            <a:endParaRPr lang="pt-PT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334898" y="4299188"/>
            <a:ext cx="2405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i="1" dirty="0" err="1" smtClean="0">
                <a:solidFill>
                  <a:schemeClr val="bg1">
                    <a:lumMod val="85000"/>
                  </a:schemeClr>
                </a:solidFill>
                <a:latin typeface="+mj-lt"/>
              </a:rPr>
              <a:t>Oscar</a:t>
            </a:r>
            <a:r>
              <a:rPr lang="pt-PT" b="1" i="1" dirty="0" smtClean="0">
                <a:solidFill>
                  <a:schemeClr val="bg1">
                    <a:lumMod val="85000"/>
                  </a:schemeClr>
                </a:solidFill>
                <a:latin typeface="+mj-lt"/>
              </a:rPr>
              <a:t> Mascarenhas</a:t>
            </a:r>
            <a:endParaRPr lang="pt-PT" b="1" i="1" dirty="0">
              <a:solidFill>
                <a:schemeClr val="bg1">
                  <a:lumMod val="8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6333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384" y="3714235"/>
            <a:ext cx="3048000" cy="29718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359243" y="3188043"/>
            <a:ext cx="568315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</a:rPr>
              <a:t>		  Formatação de João Vieira</a:t>
            </a:r>
          </a:p>
          <a:p>
            <a:endParaRPr lang="pt-PT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</a:rPr>
              <a:t>Pensamentos e frases de diversos escritores e pensadores</a:t>
            </a:r>
          </a:p>
          <a:p>
            <a:endParaRPr lang="pt-PT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</a:rPr>
              <a:t>Tema musical: “Em </a:t>
            </a:r>
            <a:r>
              <a:rPr lang="pt-PT" b="1" dirty="0">
                <a:solidFill>
                  <a:schemeClr val="accent2">
                    <a:lumMod val="50000"/>
                  </a:schemeClr>
                </a:solidFill>
              </a:rPr>
              <a:t>a</a:t>
            </a:r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</a:rPr>
              <a:t>lgum lugar, sobre o arco-íris”</a:t>
            </a:r>
          </a:p>
          <a:p>
            <a:endParaRPr lang="pt-PT" b="1" dirty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</a:rPr>
              <a:t>Julho / 2019</a:t>
            </a:r>
          </a:p>
          <a:p>
            <a:endParaRPr lang="pt-PT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865341" y="5412259"/>
            <a:ext cx="3188043" cy="369332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r>
              <a:rPr lang="pt-PT" b="1" i="1" dirty="0" smtClean="0">
                <a:solidFill>
                  <a:schemeClr val="accent4">
                    <a:lumMod val="75000"/>
                  </a:schemeClr>
                </a:solidFill>
              </a:rPr>
              <a:t>www.sergrasan.com.br</a:t>
            </a:r>
            <a:endParaRPr lang="pt-PT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865340" y="5794700"/>
            <a:ext cx="3188043" cy="307777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r>
              <a:rPr lang="pt-PT" sz="14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R CENA" panose="02000000000000000000" pitchFamily="2" charset="0"/>
              </a:rPr>
              <a:t>João Vieira slides</a:t>
            </a:r>
            <a:endParaRPr lang="pt-PT" sz="1400" dirty="0">
              <a:solidFill>
                <a:schemeClr val="accent5">
                  <a:lumMod val="60000"/>
                  <a:lumOff val="40000"/>
                </a:schemeClr>
              </a:solidFill>
              <a:latin typeface="AR CENA" panose="02000000000000000000" pitchFamily="2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243" y="1598140"/>
            <a:ext cx="1918386" cy="1918386"/>
          </a:xfrm>
          <a:prstGeom prst="rect">
            <a:avLst/>
          </a:prstGeom>
          <a:ln w="38100" cap="sq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643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accent2">
                <a:lumMod val="50000"/>
              </a:schemeClr>
            </a:gs>
            <a:gs pos="41000">
              <a:schemeClr val="accent5">
                <a:lumMod val="50000"/>
              </a:schemeClr>
            </a:gs>
            <a:gs pos="66000">
              <a:schemeClr val="accent1">
                <a:lumMod val="45000"/>
                <a:lumOff val="55000"/>
              </a:schemeClr>
            </a:gs>
            <a:gs pos="74000">
              <a:schemeClr val="accent4">
                <a:lumMod val="60000"/>
                <a:lumOff val="4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19" y="213152"/>
            <a:ext cx="3361037" cy="327701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900" y="3039762"/>
            <a:ext cx="2624359" cy="3584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2792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278</Words>
  <Application>Microsoft Office PowerPoint</Application>
  <PresentationFormat>Ecrã Panorâmico</PresentationFormat>
  <Paragraphs>67</Paragraphs>
  <Slides>12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8" baseType="lpstr">
      <vt:lpstr>AR BERKLEY</vt:lpstr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João Vieira</dc:creator>
  <cp:lastModifiedBy>João Vieira</cp:lastModifiedBy>
  <cp:revision>18</cp:revision>
  <dcterms:created xsi:type="dcterms:W3CDTF">2019-07-13T14:13:10Z</dcterms:created>
  <dcterms:modified xsi:type="dcterms:W3CDTF">2019-07-13T16:31:03Z</dcterms:modified>
  <cp:contentStatus/>
</cp:coreProperties>
</file>