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98" r:id="rId2"/>
    <p:sldId id="300" r:id="rId3"/>
    <p:sldId id="302" r:id="rId4"/>
    <p:sldId id="303" r:id="rId5"/>
    <p:sldId id="307" r:id="rId6"/>
    <p:sldId id="305" r:id="rId7"/>
    <p:sldId id="304" r:id="rId8"/>
    <p:sldId id="315" r:id="rId9"/>
    <p:sldId id="314" r:id="rId10"/>
    <p:sldId id="313" r:id="rId11"/>
    <p:sldId id="312" r:id="rId12"/>
    <p:sldId id="311" r:id="rId13"/>
    <p:sldId id="310" r:id="rId14"/>
    <p:sldId id="309" r:id="rId15"/>
    <p:sldId id="308" r:id="rId16"/>
    <p:sldId id="301" r:id="rId17"/>
    <p:sldId id="317" r:id="rId18"/>
    <p:sldId id="318" r:id="rId19"/>
    <p:sldId id="316" r:id="rId20"/>
    <p:sldId id="319" r:id="rId21"/>
    <p:sldId id="320" r:id="rId22"/>
    <p:sldId id="321" r:id="rId23"/>
    <p:sldId id="322" r:id="rId24"/>
    <p:sldId id="323" r:id="rId25"/>
    <p:sldId id="327" r:id="rId26"/>
    <p:sldId id="325" r:id="rId27"/>
    <p:sldId id="329" r:id="rId28"/>
    <p:sldId id="330" r:id="rId29"/>
    <p:sldId id="331" r:id="rId30"/>
    <p:sldId id="328" r:id="rId31"/>
    <p:sldId id="333" r:id="rId32"/>
  </p:sldIdLst>
  <p:sldSz cx="9144000" cy="5143500" type="screen16x9"/>
  <p:notesSz cx="6858000" cy="9144000"/>
  <p:defaultTextStyle>
    <a:defPPr>
      <a:defRPr lang="pt-BR"/>
    </a:defPPr>
    <a:lvl1pPr marL="0" algn="l" defTabSz="796625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1pPr>
    <a:lvl2pPr marL="398313" algn="l" defTabSz="796625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2pPr>
    <a:lvl3pPr marL="796625" algn="l" defTabSz="796625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3pPr>
    <a:lvl4pPr marL="1194938" algn="l" defTabSz="796625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4pPr>
    <a:lvl5pPr marL="1593251" algn="l" defTabSz="796625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5pPr>
    <a:lvl6pPr marL="1991563" algn="l" defTabSz="796625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6pPr>
    <a:lvl7pPr marL="2389876" algn="l" defTabSz="796625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7pPr>
    <a:lvl8pPr marL="2788188" algn="l" defTabSz="796625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8pPr>
    <a:lvl9pPr marL="3186501" algn="l" defTabSz="796625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45A36"/>
    <a:srgbClr val="215332"/>
    <a:srgbClr val="112919"/>
    <a:srgbClr val="173922"/>
    <a:srgbClr val="3D995C"/>
    <a:srgbClr val="E0A9A8"/>
    <a:srgbClr val="B94441"/>
    <a:srgbClr val="C1524F"/>
    <a:srgbClr val="CF7977"/>
    <a:srgbClr val="E2ADA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 horzBarState="maximized">
    <p:restoredLeft sz="21618" autoAdjust="0"/>
    <p:restoredTop sz="94660"/>
  </p:normalViewPr>
  <p:slideViewPr>
    <p:cSldViewPr>
      <p:cViewPr varScale="1">
        <p:scale>
          <a:sx n="68" d="100"/>
          <a:sy n="68" d="100"/>
        </p:scale>
        <p:origin x="-307" y="-62"/>
      </p:cViewPr>
      <p:guideLst>
        <p:guide orient="horz" pos="1620"/>
        <p:guide pos="2881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1" y="1597821"/>
            <a:ext cx="7772400" cy="1102519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39831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79662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19493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59325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99156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38987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7881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18650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978187-6D97-4346-A3B3-0CF297D39446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25/10/2012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F2F1D7-A3BC-4D7C-86FA-E5B035E12DA5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78005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diamond/>
      </p:transition>
    </mc:Choice>
    <mc:Fallback>
      <p:transition spd="slow">
        <p:diamond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978187-6D97-4346-A3B3-0CF297D39446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25/10/2012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F2F1D7-A3BC-4D7C-86FA-E5B035E12DA5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907338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diamond/>
      </p:transition>
    </mc:Choice>
    <mc:Fallback>
      <p:transition spd="slow">
        <p:diamond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4" y="3305177"/>
            <a:ext cx="7772400" cy="1021556"/>
          </a:xfrm>
        </p:spPr>
        <p:txBody>
          <a:bodyPr anchor="t"/>
          <a:lstStyle>
            <a:lvl1pPr algn="l">
              <a:defRPr sz="35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4" y="2180035"/>
            <a:ext cx="7772400" cy="1125140"/>
          </a:xfrm>
        </p:spPr>
        <p:txBody>
          <a:bodyPr anchor="b"/>
          <a:lstStyle>
            <a:lvl1pPr marL="0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1pPr>
            <a:lvl2pPr marL="39831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79662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3pPr>
            <a:lvl4pPr marL="1194938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593251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991563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389876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788188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3186501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978187-6D97-4346-A3B3-0CF297D39446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25/10/2012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F2F1D7-A3BC-4D7C-86FA-E5B035E12DA5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33033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diamond/>
      </p:transition>
    </mc:Choice>
    <mc:Fallback>
      <p:transition spd="slow">
        <p:diamond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1" y="1200152"/>
            <a:ext cx="4038600" cy="3394472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7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1" y="1200152"/>
            <a:ext cx="4038600" cy="3394472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7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978187-6D97-4346-A3B3-0CF297D39446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25/10/2012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F2F1D7-A3BC-4D7C-86FA-E5B035E12DA5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194373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diamond/>
      </p:transition>
    </mc:Choice>
    <mc:Fallback>
      <p:transition spd="slow">
        <p:diamond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1" y="1151335"/>
            <a:ext cx="4040188" cy="479822"/>
          </a:xfrm>
        </p:spPr>
        <p:txBody>
          <a:bodyPr anchor="b"/>
          <a:lstStyle>
            <a:lvl1pPr marL="0" indent="0">
              <a:buNone/>
              <a:defRPr sz="2100" b="1"/>
            </a:lvl1pPr>
            <a:lvl2pPr marL="398313" indent="0">
              <a:buNone/>
              <a:defRPr sz="1700" b="1"/>
            </a:lvl2pPr>
            <a:lvl3pPr marL="796625" indent="0">
              <a:buNone/>
              <a:defRPr sz="1600" b="1"/>
            </a:lvl3pPr>
            <a:lvl4pPr marL="1194938" indent="0">
              <a:buNone/>
              <a:defRPr sz="1400" b="1"/>
            </a:lvl4pPr>
            <a:lvl5pPr marL="1593251" indent="0">
              <a:buNone/>
              <a:defRPr sz="1400" b="1"/>
            </a:lvl5pPr>
            <a:lvl6pPr marL="1991563" indent="0">
              <a:buNone/>
              <a:defRPr sz="1400" b="1"/>
            </a:lvl6pPr>
            <a:lvl7pPr marL="2389876" indent="0">
              <a:buNone/>
              <a:defRPr sz="1400" b="1"/>
            </a:lvl7pPr>
            <a:lvl8pPr marL="2788188" indent="0">
              <a:buNone/>
              <a:defRPr sz="1400" b="1"/>
            </a:lvl8pPr>
            <a:lvl9pPr marL="3186501" indent="0">
              <a:buNone/>
              <a:defRPr sz="14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1" y="1631156"/>
            <a:ext cx="4040188" cy="2963466"/>
          </a:xfrm>
        </p:spPr>
        <p:txBody>
          <a:bodyPr/>
          <a:lstStyle>
            <a:lvl1pPr>
              <a:defRPr sz="2100"/>
            </a:lvl1pPr>
            <a:lvl2pPr>
              <a:defRPr sz="17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151335"/>
            <a:ext cx="4041776" cy="479822"/>
          </a:xfrm>
        </p:spPr>
        <p:txBody>
          <a:bodyPr anchor="b"/>
          <a:lstStyle>
            <a:lvl1pPr marL="0" indent="0">
              <a:buNone/>
              <a:defRPr sz="2100" b="1"/>
            </a:lvl1pPr>
            <a:lvl2pPr marL="398313" indent="0">
              <a:buNone/>
              <a:defRPr sz="1700" b="1"/>
            </a:lvl2pPr>
            <a:lvl3pPr marL="796625" indent="0">
              <a:buNone/>
              <a:defRPr sz="1600" b="1"/>
            </a:lvl3pPr>
            <a:lvl4pPr marL="1194938" indent="0">
              <a:buNone/>
              <a:defRPr sz="1400" b="1"/>
            </a:lvl4pPr>
            <a:lvl5pPr marL="1593251" indent="0">
              <a:buNone/>
              <a:defRPr sz="1400" b="1"/>
            </a:lvl5pPr>
            <a:lvl6pPr marL="1991563" indent="0">
              <a:buNone/>
              <a:defRPr sz="1400" b="1"/>
            </a:lvl6pPr>
            <a:lvl7pPr marL="2389876" indent="0">
              <a:buNone/>
              <a:defRPr sz="1400" b="1"/>
            </a:lvl7pPr>
            <a:lvl8pPr marL="2788188" indent="0">
              <a:buNone/>
              <a:defRPr sz="1400" b="1"/>
            </a:lvl8pPr>
            <a:lvl9pPr marL="3186501" indent="0">
              <a:buNone/>
              <a:defRPr sz="14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1631156"/>
            <a:ext cx="4041776" cy="2963466"/>
          </a:xfrm>
        </p:spPr>
        <p:txBody>
          <a:bodyPr/>
          <a:lstStyle>
            <a:lvl1pPr>
              <a:defRPr sz="2100"/>
            </a:lvl1pPr>
            <a:lvl2pPr>
              <a:defRPr sz="17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978187-6D97-4346-A3B3-0CF297D39446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25/10/2012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F2F1D7-A3BC-4D7C-86FA-E5B035E12DA5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36098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diamond/>
      </p:transition>
    </mc:Choice>
    <mc:Fallback>
      <p:transition spd="slow">
        <p:diamond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978187-6D97-4346-A3B3-0CF297D39446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25/10/2012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F2F1D7-A3BC-4D7C-86FA-E5B035E12DA5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688201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diamond/>
      </p:transition>
    </mc:Choice>
    <mc:Fallback>
      <p:transition spd="slow">
        <p:diamond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978187-6D97-4346-A3B3-0CF297D39446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25/10/2012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F2F1D7-A3BC-4D7C-86FA-E5B035E12DA5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339063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diamond/>
      </p:transition>
    </mc:Choice>
    <mc:Fallback>
      <p:transition spd="slow">
        <p:diamond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17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04789"/>
            <a:ext cx="5111750" cy="438983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1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1" y="1076327"/>
            <a:ext cx="3008313" cy="3518297"/>
          </a:xfrm>
        </p:spPr>
        <p:txBody>
          <a:bodyPr/>
          <a:lstStyle>
            <a:lvl1pPr marL="0" indent="0">
              <a:buNone/>
              <a:defRPr sz="1200"/>
            </a:lvl1pPr>
            <a:lvl2pPr marL="398313" indent="0">
              <a:buNone/>
              <a:defRPr sz="1000"/>
            </a:lvl2pPr>
            <a:lvl3pPr marL="796625" indent="0">
              <a:buNone/>
              <a:defRPr sz="900"/>
            </a:lvl3pPr>
            <a:lvl4pPr marL="1194938" indent="0">
              <a:buNone/>
              <a:defRPr sz="800"/>
            </a:lvl4pPr>
            <a:lvl5pPr marL="1593251" indent="0">
              <a:buNone/>
              <a:defRPr sz="800"/>
            </a:lvl5pPr>
            <a:lvl6pPr marL="1991563" indent="0">
              <a:buNone/>
              <a:defRPr sz="800"/>
            </a:lvl6pPr>
            <a:lvl7pPr marL="2389876" indent="0">
              <a:buNone/>
              <a:defRPr sz="800"/>
            </a:lvl7pPr>
            <a:lvl8pPr marL="2788188" indent="0">
              <a:buNone/>
              <a:defRPr sz="800"/>
            </a:lvl8pPr>
            <a:lvl9pPr marL="3186501" indent="0">
              <a:buNone/>
              <a:defRPr sz="8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978187-6D97-4346-A3B3-0CF297D39446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25/10/2012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F2F1D7-A3BC-4D7C-86FA-E5B035E12DA5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678975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diamond/>
      </p:transition>
    </mc:Choice>
    <mc:Fallback>
      <p:transition spd="slow">
        <p:diamond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9" y="3600450"/>
            <a:ext cx="5486400" cy="425054"/>
          </a:xfrm>
        </p:spPr>
        <p:txBody>
          <a:bodyPr anchor="b"/>
          <a:lstStyle>
            <a:lvl1pPr algn="l">
              <a:defRPr sz="17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9" y="459581"/>
            <a:ext cx="5486400" cy="3086100"/>
          </a:xfrm>
        </p:spPr>
        <p:txBody>
          <a:bodyPr/>
          <a:lstStyle>
            <a:lvl1pPr marL="0" indent="0">
              <a:buNone/>
              <a:defRPr sz="2800"/>
            </a:lvl1pPr>
            <a:lvl2pPr marL="398313" indent="0">
              <a:buNone/>
              <a:defRPr sz="2400"/>
            </a:lvl2pPr>
            <a:lvl3pPr marL="796625" indent="0">
              <a:buNone/>
              <a:defRPr sz="2100"/>
            </a:lvl3pPr>
            <a:lvl4pPr marL="1194938" indent="0">
              <a:buNone/>
              <a:defRPr sz="1700"/>
            </a:lvl4pPr>
            <a:lvl5pPr marL="1593251" indent="0">
              <a:buNone/>
              <a:defRPr sz="1700"/>
            </a:lvl5pPr>
            <a:lvl6pPr marL="1991563" indent="0">
              <a:buNone/>
              <a:defRPr sz="1700"/>
            </a:lvl6pPr>
            <a:lvl7pPr marL="2389876" indent="0">
              <a:buNone/>
              <a:defRPr sz="1700"/>
            </a:lvl7pPr>
            <a:lvl8pPr marL="2788188" indent="0">
              <a:buNone/>
              <a:defRPr sz="1700"/>
            </a:lvl8pPr>
            <a:lvl9pPr marL="3186501" indent="0">
              <a:buNone/>
              <a:defRPr sz="1700"/>
            </a:lvl9pPr>
          </a:lstStyle>
          <a:p>
            <a:r>
              <a:rPr lang="pt-BR" dirty="0" smtClean="0"/>
              <a:t>Clique no ícone para adicionar uma imagem</a:t>
            </a:r>
            <a:endParaRPr lang="pt-BR" dirty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9" y="4025503"/>
            <a:ext cx="5486400" cy="603647"/>
          </a:xfrm>
        </p:spPr>
        <p:txBody>
          <a:bodyPr/>
          <a:lstStyle>
            <a:lvl1pPr marL="0" indent="0">
              <a:buNone/>
              <a:defRPr sz="1200"/>
            </a:lvl1pPr>
            <a:lvl2pPr marL="398313" indent="0">
              <a:buNone/>
              <a:defRPr sz="1000"/>
            </a:lvl2pPr>
            <a:lvl3pPr marL="796625" indent="0">
              <a:buNone/>
              <a:defRPr sz="900"/>
            </a:lvl3pPr>
            <a:lvl4pPr marL="1194938" indent="0">
              <a:buNone/>
              <a:defRPr sz="800"/>
            </a:lvl4pPr>
            <a:lvl5pPr marL="1593251" indent="0">
              <a:buNone/>
              <a:defRPr sz="800"/>
            </a:lvl5pPr>
            <a:lvl6pPr marL="1991563" indent="0">
              <a:buNone/>
              <a:defRPr sz="800"/>
            </a:lvl6pPr>
            <a:lvl7pPr marL="2389876" indent="0">
              <a:buNone/>
              <a:defRPr sz="800"/>
            </a:lvl7pPr>
            <a:lvl8pPr marL="2788188" indent="0">
              <a:buNone/>
              <a:defRPr sz="800"/>
            </a:lvl8pPr>
            <a:lvl9pPr marL="3186501" indent="0">
              <a:buNone/>
              <a:defRPr sz="8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978187-6D97-4346-A3B3-0CF297D39446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25/10/2012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F2F1D7-A3BC-4D7C-86FA-E5B035E12DA5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539136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diamond/>
      </p:transition>
    </mc:Choice>
    <mc:Fallback>
      <p:transition spd="slow">
        <p:diamond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978187-6D97-4346-A3B3-0CF297D39446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25/10/2012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F2F1D7-A3BC-4D7C-86FA-E5B035E12DA5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21963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diamond/>
      </p:transition>
    </mc:Choice>
    <mc:Fallback>
      <p:transition spd="slow">
        <p:diamond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1" y="205980"/>
            <a:ext cx="2057400" cy="4388644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05980"/>
            <a:ext cx="6019800" cy="4388644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978187-6D97-4346-A3B3-0CF297D39446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25/10/2012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F2F1D7-A3BC-4D7C-86FA-E5B035E12DA5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463398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diamond/>
      </p:transition>
    </mc:Choice>
    <mc:Fallback>
      <p:transition spd="slow">
        <p:diamond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1" y="205979"/>
            <a:ext cx="8229600" cy="857250"/>
          </a:xfrm>
          <a:prstGeom prst="rect">
            <a:avLst/>
          </a:prstGeom>
        </p:spPr>
        <p:txBody>
          <a:bodyPr vert="horz" lIns="79663" tIns="39831" rIns="79663" bIns="39831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1" y="1200152"/>
            <a:ext cx="8229600" cy="3394472"/>
          </a:xfrm>
          <a:prstGeom prst="rect">
            <a:avLst/>
          </a:prstGeom>
        </p:spPr>
        <p:txBody>
          <a:bodyPr vert="horz" lIns="79663" tIns="39831" rIns="79663" bIns="39831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1" y="4767264"/>
            <a:ext cx="2133600" cy="273844"/>
          </a:xfrm>
          <a:prstGeom prst="rect">
            <a:avLst/>
          </a:prstGeom>
        </p:spPr>
        <p:txBody>
          <a:bodyPr vert="horz" lIns="79663" tIns="39831" rIns="79663" bIns="39831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978187-6D97-4346-A3B3-0CF297D39446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25/10/2012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1" y="4767264"/>
            <a:ext cx="2895600" cy="273844"/>
          </a:xfrm>
          <a:prstGeom prst="rect">
            <a:avLst/>
          </a:prstGeom>
        </p:spPr>
        <p:txBody>
          <a:bodyPr vert="horz" lIns="79663" tIns="39831" rIns="79663" bIns="39831" rtlCol="0" anchor="ctr"/>
          <a:lstStyle>
            <a:lvl1pPr algn="ct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1" y="4767264"/>
            <a:ext cx="2133600" cy="273844"/>
          </a:xfrm>
          <a:prstGeom prst="rect">
            <a:avLst/>
          </a:prstGeom>
        </p:spPr>
        <p:txBody>
          <a:bodyPr vert="horz" lIns="79663" tIns="39831" rIns="79663" bIns="39831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3F2F1D7-A3BC-4D7C-86FA-E5B035E12DA5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101149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5000">
        <p:diamond/>
      </p:transition>
    </mc:Choice>
    <mc:Fallback>
      <p:transition spd="slow">
        <p:diamond/>
      </p:transition>
    </mc:Fallback>
  </mc:AlternateContent>
  <p:txStyles>
    <p:titleStyle>
      <a:lvl1pPr algn="ctr" defTabSz="796625" rtl="0" eaLnBrk="1" latinLnBrk="0" hangingPunct="1">
        <a:spcBef>
          <a:spcPct val="0"/>
        </a:spcBef>
        <a:buNone/>
        <a:defRPr sz="38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98734" indent="-298734" algn="l" defTabSz="796625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47258" indent="-248945" algn="l" defTabSz="796625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95782" indent="-199156" algn="l" defTabSz="796625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394094" indent="-199156" algn="l" defTabSz="796625" rtl="0" eaLnBrk="1" latinLnBrk="0" hangingPunct="1">
        <a:spcBef>
          <a:spcPct val="20000"/>
        </a:spcBef>
        <a:buFont typeface="Arial" pitchFamily="34" charset="0"/>
        <a:buChar char="–"/>
        <a:defRPr sz="1700" kern="1200">
          <a:solidFill>
            <a:schemeClr val="tx1"/>
          </a:solidFill>
          <a:latin typeface="+mn-lt"/>
          <a:ea typeface="+mn-ea"/>
          <a:cs typeface="+mn-cs"/>
        </a:defRPr>
      </a:lvl4pPr>
      <a:lvl5pPr marL="1792407" indent="-199156" algn="l" defTabSz="796625" rtl="0" eaLnBrk="1" latinLnBrk="0" hangingPunct="1">
        <a:spcBef>
          <a:spcPct val="20000"/>
        </a:spcBef>
        <a:buFont typeface="Arial" pitchFamily="34" charset="0"/>
        <a:buChar char="»"/>
        <a:defRPr sz="1700" kern="1200">
          <a:solidFill>
            <a:schemeClr val="tx1"/>
          </a:solidFill>
          <a:latin typeface="+mn-lt"/>
          <a:ea typeface="+mn-ea"/>
          <a:cs typeface="+mn-cs"/>
        </a:defRPr>
      </a:lvl5pPr>
      <a:lvl6pPr marL="2190720" indent="-199156" algn="l" defTabSz="796625" rtl="0" eaLnBrk="1" latinLnBrk="0" hangingPunct="1">
        <a:spcBef>
          <a:spcPct val="20000"/>
        </a:spcBef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589032" indent="-199156" algn="l" defTabSz="796625" rtl="0" eaLnBrk="1" latinLnBrk="0" hangingPunct="1">
        <a:spcBef>
          <a:spcPct val="20000"/>
        </a:spcBef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2987345" indent="-199156" algn="l" defTabSz="796625" rtl="0" eaLnBrk="1" latinLnBrk="0" hangingPunct="1">
        <a:spcBef>
          <a:spcPct val="20000"/>
        </a:spcBef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385657" indent="-199156" algn="l" defTabSz="796625" rtl="0" eaLnBrk="1" latinLnBrk="0" hangingPunct="1">
        <a:spcBef>
          <a:spcPct val="20000"/>
        </a:spcBef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796625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1pPr>
      <a:lvl2pPr marL="398313" algn="l" defTabSz="796625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796625" algn="l" defTabSz="796625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194938" algn="l" defTabSz="796625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593251" algn="l" defTabSz="796625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991563" algn="l" defTabSz="796625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389876" algn="l" defTabSz="796625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788188" algn="l" defTabSz="796625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186501" algn="l" defTabSz="796625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1291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179512" y="51471"/>
            <a:ext cx="8856984" cy="4968552"/>
          </a:xfrm>
          <a:prstGeom prst="rect">
            <a:avLst/>
          </a:prstGeom>
          <a:solidFill>
            <a:schemeClr val="tx1">
              <a:alpha val="0"/>
            </a:schemeClr>
          </a:solidFill>
          <a:ln w="127000" cap="rnd" cmpd="thinThick">
            <a:solidFill>
              <a:schemeClr val="bg2">
                <a:lumMod val="50000"/>
              </a:schemeClr>
            </a:solidFill>
          </a:ln>
          <a:scene3d>
            <a:camera prst="orthographicFront"/>
            <a:lightRig rig="balanced" dir="t">
              <a:rot lat="0" lon="0" rev="1800000"/>
            </a:lightRig>
          </a:scene3d>
          <a:sp3d contourW="38100" prstMaterial="matte">
            <a:bevelT w="114300" prst="artDeco"/>
            <a:bevelB w="114300" prst="artDeco"/>
            <a:contourClr>
              <a:schemeClr val="bg1">
                <a:lumMod val="65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 contourW="6350" prstMaterial="dkEdge">
              <a:bevelT w="38100" h="38100" prst="angle"/>
              <a:bevelB w="38100" h="38100" prst="angle"/>
              <a:contourClr>
                <a:srgbClr val="FFC000"/>
              </a:contourClr>
            </a:sp3d>
          </a:bodyPr>
          <a:lstStyle/>
          <a:p>
            <a:pPr algn="ctr"/>
            <a:r>
              <a:rPr lang="pt-BR" sz="9600" b="1" i="1" dirty="0" smtClean="0">
                <a:ln w="47625" cap="rnd" cmpd="dbl">
                  <a:solidFill>
                    <a:srgbClr val="C1524F"/>
                  </a:solidFill>
                </a:ln>
                <a:solidFill>
                  <a:schemeClr val="bg1"/>
                </a:solidFill>
                <a:latin typeface="French Script MT" pitchFamily="66" charset="0"/>
              </a:rPr>
              <a:t>Catedral</a:t>
            </a:r>
          </a:p>
          <a:p>
            <a:pPr algn="ctr"/>
            <a:r>
              <a:rPr lang="pt-BR" sz="9600" b="1" i="1" dirty="0" smtClean="0">
                <a:ln w="47625" cap="rnd" cmpd="dbl">
                  <a:solidFill>
                    <a:srgbClr val="C1524F"/>
                  </a:solidFill>
                </a:ln>
                <a:solidFill>
                  <a:schemeClr val="bg1"/>
                </a:solidFill>
                <a:latin typeface="French Script MT" pitchFamily="66" charset="0"/>
              </a:rPr>
              <a:t>de </a:t>
            </a:r>
          </a:p>
          <a:p>
            <a:pPr algn="ctr"/>
            <a:r>
              <a:rPr lang="pt-BR" sz="9600" b="1" i="1" dirty="0" smtClean="0">
                <a:ln w="47625" cap="rnd" cmpd="dbl">
                  <a:solidFill>
                    <a:srgbClr val="C1524F"/>
                  </a:solidFill>
                </a:ln>
                <a:solidFill>
                  <a:schemeClr val="bg1"/>
                </a:solidFill>
                <a:latin typeface="French Script MT" pitchFamily="66" charset="0"/>
              </a:rPr>
              <a:t>São Marcos</a:t>
            </a:r>
          </a:p>
        </p:txBody>
      </p:sp>
      <p:sp>
        <p:nvSpPr>
          <p:cNvPr id="3" name="CaixaDeTexto 2"/>
          <p:cNvSpPr txBox="1"/>
          <p:nvPr/>
        </p:nvSpPr>
        <p:spPr>
          <a:xfrm>
            <a:off x="323528" y="4587974"/>
            <a:ext cx="3168352" cy="36933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 contourW="12700" prstMaterial="dkEdge">
              <a:bevelT w="82550" h="38100" prst="coolSlant"/>
              <a:bevelB w="82550" h="38100" prst="coolSlant"/>
              <a:contourClr>
                <a:schemeClr val="bg1"/>
              </a:contourClr>
            </a:sp3d>
          </a:bodyPr>
          <a:lstStyle/>
          <a:p>
            <a:r>
              <a:rPr lang="pt-BR" b="1" i="1" dirty="0" smtClean="0">
                <a:ln w="9525" cmpd="dbl">
                  <a:solidFill>
                    <a:schemeClr val="accent2"/>
                  </a:solidFill>
                </a:ln>
                <a:solidFill>
                  <a:schemeClr val="bg1"/>
                </a:solidFill>
              </a:rPr>
              <a:t>    </a:t>
            </a:r>
            <a:r>
              <a:rPr lang="pt-BR" sz="1800" b="1" i="1" dirty="0" smtClean="0">
                <a:ln w="9525" cmpd="dbl">
                  <a:solidFill>
                    <a:schemeClr val="accent2"/>
                  </a:solidFill>
                </a:ln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Clique para passar</a:t>
            </a:r>
            <a:endParaRPr lang="pt-BR" b="1" i="1" dirty="0">
              <a:ln w="9525" cmpd="dbl">
                <a:solidFill>
                  <a:schemeClr val="accent2"/>
                </a:solidFill>
              </a:ln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171281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diamond/>
        <p:sndAc>
          <p:stSnd loop="1">
            <p:snd r:embed="rId2" name="3- Monastery of la Rabida (Conquest of Paradise).wav"/>
          </p:stSnd>
        </p:sndAc>
      </p:transition>
    </mc:Choice>
    <mc:Fallback>
      <p:transition spd="slow">
        <p:diamond/>
        <p:sndAc>
          <p:stSnd loop="1">
            <p:snd r:embed="rId2" name="3- Monastery of la Rabida (Conquest of Paradise)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1291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251520" y="123477"/>
            <a:ext cx="8712968" cy="4896545"/>
          </a:xfrm>
          <a:prstGeom prst="rect">
            <a:avLst/>
          </a:prstGeom>
          <a:solidFill>
            <a:schemeClr val="tx1"/>
          </a:solidFill>
          <a:ln w="127000" cap="rnd" cmpd="thinThick">
            <a:solidFill>
              <a:schemeClr val="bg2">
                <a:lumMod val="50000"/>
              </a:schemeClr>
            </a:solidFill>
          </a:ln>
          <a:scene3d>
            <a:camera prst="orthographicFront"/>
            <a:lightRig rig="balanced" dir="t"/>
          </a:scene3d>
          <a:sp3d contourW="38100" prstMaterial="matte">
            <a:bevelT w="114300" prst="artDeco"/>
            <a:bevelB w="114300" prst="artDeco"/>
            <a:contourClr>
              <a:schemeClr val="bg1">
                <a:lumMod val="65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>
              <a:solidFill>
                <a:prstClr val="white"/>
              </a:solidFill>
            </a:endParaRPr>
          </a:p>
        </p:txBody>
      </p:sp>
      <p:pic>
        <p:nvPicPr>
          <p:cNvPr id="2050" name="Picture 2" descr="C:\Users\Antonio\Pictures\PICTURES\Originals\PICTURES 2\00514basílic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1088553"/>
            <a:ext cx="6192687" cy="3851792"/>
          </a:xfrm>
          <a:prstGeom prst="rect">
            <a:avLst/>
          </a:prstGeom>
          <a:ln w="9525">
            <a:solidFill>
              <a:schemeClr val="bg1"/>
            </a:solidFill>
          </a:ln>
          <a:extLst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</p:pic>
      <p:sp>
        <p:nvSpPr>
          <p:cNvPr id="3" name="CaixaDeTexto 2"/>
          <p:cNvSpPr txBox="1"/>
          <p:nvPr/>
        </p:nvSpPr>
        <p:spPr>
          <a:xfrm>
            <a:off x="611560" y="267494"/>
            <a:ext cx="8352928" cy="72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pt-BR" sz="1200" b="1" i="1" dirty="0">
                <a:solidFill>
                  <a:schemeClr val="bg1"/>
                </a:solidFill>
                <a:latin typeface="Arial" pitchFamily="34" charset="0"/>
                <a:ea typeface="Calibri"/>
                <a:cs typeface="Arial" pitchFamily="34" charset="0"/>
              </a:rPr>
              <a:t>A Basílica de São Marcos é a mais famosa das igrejas de Veneza, e um dos melhores exemplos da arquitetura bizantina. Localizada na Praça de São Marcos, ao lado do Palácio Ducal, a basílica é a sede da arquidiocese católica </a:t>
            </a:r>
            <a:r>
              <a:rPr lang="pt-BR" sz="1200" b="1" i="1" dirty="0" smtClean="0">
                <a:solidFill>
                  <a:schemeClr val="bg1"/>
                </a:solidFill>
                <a:latin typeface="Arial" pitchFamily="34" charset="0"/>
                <a:ea typeface="Calibri"/>
                <a:cs typeface="Arial" pitchFamily="34" charset="0"/>
              </a:rPr>
              <a:t>romana </a:t>
            </a:r>
            <a:r>
              <a:rPr lang="pt-BR" sz="1200" b="1" i="1" dirty="0">
                <a:solidFill>
                  <a:schemeClr val="bg1"/>
                </a:solidFill>
                <a:latin typeface="Arial" pitchFamily="34" charset="0"/>
                <a:ea typeface="Calibri"/>
                <a:cs typeface="Arial" pitchFamily="34" charset="0"/>
              </a:rPr>
              <a:t>de Veneza desde 1807. </a:t>
            </a:r>
            <a:endParaRPr lang="pt-BR" sz="1800" b="1" i="1" dirty="0">
              <a:solidFill>
                <a:schemeClr val="bg1"/>
              </a:solidFill>
              <a:latin typeface="Arial" pitchFamily="34" charset="0"/>
              <a:ea typeface="Calibri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021928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diamond/>
      </p:transition>
    </mc:Choice>
    <mc:Fallback>
      <p:transition spd="slow">
        <p:diamond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1291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179512" y="123478"/>
            <a:ext cx="8856984" cy="4896544"/>
          </a:xfrm>
          <a:prstGeom prst="rect">
            <a:avLst/>
          </a:prstGeom>
          <a:solidFill>
            <a:schemeClr val="tx1"/>
          </a:solidFill>
          <a:ln w="127000" cap="rnd" cmpd="thinThick">
            <a:solidFill>
              <a:schemeClr val="bg2">
                <a:lumMod val="50000"/>
              </a:schemeClr>
            </a:solidFill>
          </a:ln>
          <a:scene3d>
            <a:camera prst="orthographicFront"/>
            <a:lightRig rig="balanced" dir="t"/>
          </a:scene3d>
          <a:sp3d contourW="38100" prstMaterial="matte">
            <a:bevelT w="114300" prst="artDeco"/>
            <a:bevelB w="114300" prst="artDeco"/>
            <a:contourClr>
              <a:schemeClr val="bg1">
                <a:lumMod val="65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>
              <a:solidFill>
                <a:prstClr val="white"/>
              </a:solidFill>
            </a:endParaRPr>
          </a:p>
        </p:txBody>
      </p:sp>
      <p:pic>
        <p:nvPicPr>
          <p:cNvPr id="3074" name="Picture 2" descr="C:\Users\Antonio\Pictures\PICTURES\Originals\PICTURES 2\00507 Detalhe Praça Sào Marcos - Venez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195487"/>
            <a:ext cx="4175980" cy="4757452"/>
          </a:xfrm>
          <a:prstGeom prst="rect">
            <a:avLst/>
          </a:prstGeom>
          <a:ln w="9525">
            <a:solidFill>
              <a:schemeClr val="bg1"/>
            </a:solidFill>
          </a:ln>
          <a:extLst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</p:pic>
      <p:sp>
        <p:nvSpPr>
          <p:cNvPr id="3" name="CaixaDeTexto 2"/>
          <p:cNvSpPr txBox="1"/>
          <p:nvPr/>
        </p:nvSpPr>
        <p:spPr>
          <a:xfrm>
            <a:off x="611560" y="411510"/>
            <a:ext cx="4176464" cy="43433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pt-BR" sz="1200" b="1" i="1" dirty="0">
                <a:solidFill>
                  <a:schemeClr val="bg1"/>
                </a:solidFill>
                <a:latin typeface="Arial" pitchFamily="34" charset="0"/>
                <a:ea typeface="Calibri"/>
                <a:cs typeface="Arial" pitchFamily="34" charset="0"/>
              </a:rPr>
              <a:t>Localizada no centro da cidade de Veneza, ao lado do Palácio dos Doges e da famosíssima Praça de São Marcos, a Basílica é talvez a mais oriental das igrejas do Ocidente. Durante séculos simbolizou a estabilidade e a grandeza da Sereníssima República de Veneza, ostentando joias preciosas e fabulosos tesouros. Sua planta em estilo bizantino baseou-se abertamente na famosa e lendária Igreja dos Santos Apóstolos de Constantinopla, com seu formato de cruz grega, encimado por cinco cúpulas grandiosas. Com cerca de 1.200 anos é </a:t>
            </a:r>
            <a:r>
              <a:rPr lang="pt-BR" sz="1200" b="1" i="1" dirty="0" smtClean="0">
                <a:solidFill>
                  <a:schemeClr val="bg1"/>
                </a:solidFill>
                <a:latin typeface="Arial" pitchFamily="34" charset="0"/>
                <a:ea typeface="Calibri"/>
                <a:cs typeface="Arial" pitchFamily="34" charset="0"/>
              </a:rPr>
              <a:t>uma das mais antigas catedrais </a:t>
            </a:r>
            <a:r>
              <a:rPr lang="pt-BR" sz="1200" b="1" i="1" dirty="0">
                <a:solidFill>
                  <a:schemeClr val="bg1"/>
                </a:solidFill>
                <a:latin typeface="Arial" pitchFamily="34" charset="0"/>
                <a:ea typeface="Calibri"/>
                <a:cs typeface="Arial" pitchFamily="34" charset="0"/>
              </a:rPr>
              <a:t>ainda de pé no mundo. Sua construção iniciou-se no fim do século IX e, após algumas revoltas e destruições, perdurou por todo o tempo em que a República de Veneza era importante, ou </a:t>
            </a:r>
            <a:r>
              <a:rPr lang="pt-BR" sz="1200" b="1" i="1" dirty="0">
                <a:solidFill>
                  <a:schemeClr val="bg1"/>
                </a:solidFill>
                <a:ea typeface="Calibri"/>
                <a:cs typeface="Times New Roman"/>
              </a:rPr>
              <a:t>seja, pelos próximos </a:t>
            </a:r>
            <a:r>
              <a:rPr lang="pt-BR" sz="1400" b="1" i="1" dirty="0">
                <a:solidFill>
                  <a:schemeClr val="bg1"/>
                </a:solidFill>
                <a:ea typeface="Calibri"/>
                <a:cs typeface="Times New Roman"/>
              </a:rPr>
              <a:t>setecentos anos. A cada contato com uma terra distante, os mercadores venezianos traziam artefatos para </a:t>
            </a:r>
            <a:r>
              <a:rPr lang="pt-BR" b="1" i="1" dirty="0">
                <a:solidFill>
                  <a:schemeClr val="bg1"/>
                </a:solidFill>
                <a:ea typeface="Calibri"/>
                <a:cs typeface="Times New Roman"/>
              </a:rPr>
              <a:t>presentear a igreja, tornando-a incrivelmente rica. </a:t>
            </a:r>
            <a:endParaRPr lang="pt-BR" sz="1400" b="1" i="1" dirty="0">
              <a:solidFill>
                <a:schemeClr val="bg1"/>
              </a:solidFill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40085473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diamond/>
      </p:transition>
    </mc:Choice>
    <mc:Fallback>
      <p:transition spd="slow">
        <p:diamond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1291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179512" y="123478"/>
            <a:ext cx="8856984" cy="4896544"/>
          </a:xfrm>
          <a:prstGeom prst="rect">
            <a:avLst/>
          </a:prstGeom>
          <a:solidFill>
            <a:schemeClr val="tx1"/>
          </a:solidFill>
          <a:ln w="127000" cap="rnd" cmpd="thinThick">
            <a:solidFill>
              <a:schemeClr val="bg2">
                <a:lumMod val="50000"/>
              </a:schemeClr>
            </a:solidFill>
          </a:ln>
          <a:scene3d>
            <a:camera prst="orthographicFront"/>
            <a:lightRig rig="balanced" dir="t"/>
          </a:scene3d>
          <a:sp3d contourW="38100" prstMaterial="matte">
            <a:bevelT w="114300" prst="artDeco"/>
            <a:bevelB w="114300" prst="artDeco"/>
            <a:contourClr>
              <a:schemeClr val="bg1">
                <a:lumMod val="65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>
              <a:solidFill>
                <a:prstClr val="white"/>
              </a:solidFill>
            </a:endParaRPr>
          </a:p>
        </p:txBody>
      </p:sp>
      <p:pic>
        <p:nvPicPr>
          <p:cNvPr id="1026" name="Picture 2" descr="C:\Users\Antonio\Pictures\PICTURES\Originals\PICTURES 2\00534 facade-detail2-pd-ward-steward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411510"/>
            <a:ext cx="8712968" cy="4533342"/>
          </a:xfrm>
          <a:prstGeom prst="rect">
            <a:avLst/>
          </a:prstGeom>
          <a:ln w="9525">
            <a:solidFill>
              <a:schemeClr val="bg1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</p:pic>
      <p:sp>
        <p:nvSpPr>
          <p:cNvPr id="3" name="CaixaDeTexto 2"/>
          <p:cNvSpPr txBox="1"/>
          <p:nvPr/>
        </p:nvSpPr>
        <p:spPr>
          <a:xfrm>
            <a:off x="251520" y="123478"/>
            <a:ext cx="871296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400" dirty="0" smtClean="0"/>
              <a:t>                                                 </a:t>
            </a:r>
            <a:r>
              <a:rPr lang="pt-BR" sz="1200" b="1" i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    Fachada de um dos pórticos com os cavalos de São Marcos</a:t>
            </a:r>
            <a:endParaRPr lang="pt-BR" sz="1400" dirty="0"/>
          </a:p>
        </p:txBody>
      </p:sp>
    </p:spTree>
    <p:extLst>
      <p:ext uri="{BB962C8B-B14F-4D97-AF65-F5344CB8AC3E}">
        <p14:creationId xmlns:p14="http://schemas.microsoft.com/office/powerpoint/2010/main" val="35421478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diamond/>
      </p:transition>
    </mc:Choice>
    <mc:Fallback>
      <p:transition spd="slow">
        <p:diamond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1291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179512" y="123478"/>
            <a:ext cx="8856984" cy="4896544"/>
          </a:xfrm>
          <a:prstGeom prst="rect">
            <a:avLst/>
          </a:prstGeom>
          <a:solidFill>
            <a:schemeClr val="tx1"/>
          </a:solidFill>
          <a:ln w="127000" cap="rnd" cmpd="thinThick">
            <a:solidFill>
              <a:schemeClr val="bg2">
                <a:lumMod val="50000"/>
              </a:schemeClr>
            </a:solidFill>
          </a:ln>
          <a:scene3d>
            <a:camera prst="orthographicFront"/>
            <a:lightRig rig="balanced" dir="t"/>
          </a:scene3d>
          <a:sp3d contourW="38100" prstMaterial="matte">
            <a:bevelT w="114300" prst="artDeco"/>
            <a:bevelB w="114300" prst="artDeco"/>
            <a:contourClr>
              <a:schemeClr val="bg1">
                <a:lumMod val="65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>
              <a:solidFill>
                <a:prstClr val="white"/>
              </a:solidFill>
            </a:endParaRPr>
          </a:p>
        </p:txBody>
      </p:sp>
      <p:pic>
        <p:nvPicPr>
          <p:cNvPr id="3074" name="Picture 2" descr="C:\Users\Antonio\Pictures\PICTURES\Originals\PICTURES 2\0052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267494"/>
            <a:ext cx="2664296" cy="20882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CaixaDeTexto 3"/>
          <p:cNvSpPr txBox="1"/>
          <p:nvPr/>
        </p:nvSpPr>
        <p:spPr>
          <a:xfrm>
            <a:off x="467544" y="267494"/>
            <a:ext cx="3456384" cy="45556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pt-BR" sz="1200" b="1" i="1" dirty="0">
                <a:solidFill>
                  <a:schemeClr val="bg1"/>
                </a:solidFill>
                <a:latin typeface="Arial" pitchFamily="34" charset="0"/>
                <a:ea typeface="Calibri"/>
                <a:cs typeface="Arial" pitchFamily="34" charset="0"/>
              </a:rPr>
              <a:t>A coleção de tesouros da basílica é curiosa, e em alguns casos duvidosa. Tudo foi garimpado através das conquistas da república veneziana em terras distantes, com guerras de extermínio e exploração dos lugares atacados. Os cavalos que decoram a fachada da Basílica, por exemplo, vieram do antigo hipódromo de Constantinopla, cidade esta despojada dos seus magníficos tesouros da Antiguidade pela ambição do Doge de Veneza durante a quarta cruzada. As relíquias de São Marcos, que deram o nome a Basílica, também têm uma história interessante. Foram encontradas coincidentemente pouco tempo depois do desaparecimento dos restos mortais do túmulo de Alexandre, o Grande, em Alexandria no Egito. Para alguns, as relíquias pertencem ao famoso general Macedônico, enquanto para outros pertencem de fato ao Santo. </a:t>
            </a:r>
            <a:endParaRPr lang="pt-BR" sz="2000" i="1" dirty="0">
              <a:solidFill>
                <a:schemeClr val="bg1"/>
              </a:solidFill>
              <a:latin typeface="Arial" pitchFamily="34" charset="0"/>
              <a:ea typeface="Calibri"/>
              <a:cs typeface="Arial" pitchFamily="34" charset="0"/>
            </a:endParaRPr>
          </a:p>
        </p:txBody>
      </p:sp>
      <p:pic>
        <p:nvPicPr>
          <p:cNvPr id="1026" name="Picture 2" descr="C:\Users\Antonio\Pictures\PICTURES\Originals\PICTURES 2\0054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960" y="2571750"/>
            <a:ext cx="3168352" cy="23762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642947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diamond/>
      </p:transition>
    </mc:Choice>
    <mc:Fallback>
      <p:transition spd="slow">
        <p:diamond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1291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179512" y="123478"/>
            <a:ext cx="8856984" cy="4896544"/>
          </a:xfrm>
          <a:prstGeom prst="rect">
            <a:avLst/>
          </a:prstGeom>
          <a:solidFill>
            <a:schemeClr val="tx1"/>
          </a:solidFill>
          <a:ln w="127000" cap="rnd" cmpd="thinThick">
            <a:solidFill>
              <a:schemeClr val="bg2">
                <a:lumMod val="50000"/>
              </a:schemeClr>
            </a:solidFill>
          </a:ln>
          <a:scene3d>
            <a:camera prst="orthographicFront"/>
            <a:lightRig rig="balanced" dir="t"/>
          </a:scene3d>
          <a:sp3d contourW="38100" prstMaterial="matte">
            <a:bevelT w="114300" prst="artDeco"/>
            <a:bevelB w="114300" prst="artDeco"/>
            <a:contourClr>
              <a:schemeClr val="bg1">
                <a:lumMod val="65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>
              <a:solidFill>
                <a:prstClr val="white"/>
              </a:solidFill>
            </a:endParaRPr>
          </a:p>
        </p:txBody>
      </p:sp>
      <p:pic>
        <p:nvPicPr>
          <p:cNvPr id="5122" name="Picture 2" descr="C:\Users\Antonio\Pictures\PICTURES\Originals\PICTURES 2\00539  caixa branca sob o altar onde estao as supostas rel de s marcos em veneza.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62475" y="2563813"/>
            <a:ext cx="19050" cy="142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C:\Users\Antonio\Pictures\PICTURES\Originals\PICTURES 2\00543 tumulo com as reliquias de sao marcos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483518"/>
            <a:ext cx="7056784" cy="4392488"/>
          </a:xfrm>
          <a:prstGeom prst="rect">
            <a:avLst/>
          </a:prstGeom>
          <a:ln w="9525">
            <a:solidFill>
              <a:schemeClr val="bg1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</p:pic>
      <p:sp>
        <p:nvSpPr>
          <p:cNvPr id="3" name="CaixaDeTexto 2"/>
          <p:cNvSpPr txBox="1"/>
          <p:nvPr/>
        </p:nvSpPr>
        <p:spPr>
          <a:xfrm>
            <a:off x="971600" y="123478"/>
            <a:ext cx="72008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 smtClean="0"/>
              <a:t>   h                       </a:t>
            </a:r>
            <a:r>
              <a:rPr lang="pt-BR" dirty="0" smtClean="0"/>
              <a:t>     </a:t>
            </a:r>
            <a:r>
              <a:rPr lang="pt-BR" sz="1200" b="1" i="1" dirty="0" smtClean="0">
                <a:solidFill>
                  <a:schemeClr val="bg1"/>
                </a:solidFill>
              </a:rPr>
              <a:t>Túmulo onde estão depositadas as </a:t>
            </a:r>
            <a:r>
              <a:rPr lang="pt-BR" sz="1200" b="1" i="1" dirty="0" smtClean="0">
                <a:solidFill>
                  <a:schemeClr val="bg1"/>
                </a:solidFill>
              </a:rPr>
              <a:t> </a:t>
            </a:r>
            <a:r>
              <a:rPr lang="pt-BR" sz="1200" b="1" i="1" dirty="0" smtClean="0">
                <a:solidFill>
                  <a:schemeClr val="bg1"/>
                </a:solidFill>
              </a:rPr>
              <a:t>supostas relíquias de São Marcos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6008801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diamond/>
      </p:transition>
    </mc:Choice>
    <mc:Fallback>
      <p:transition spd="slow">
        <p:diamond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1291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179512" y="123478"/>
            <a:ext cx="8856984" cy="4896544"/>
          </a:xfrm>
          <a:prstGeom prst="rect">
            <a:avLst/>
          </a:prstGeom>
          <a:solidFill>
            <a:schemeClr val="tx1"/>
          </a:solidFill>
          <a:ln w="127000" cap="rnd" cmpd="thinThick">
            <a:solidFill>
              <a:schemeClr val="bg2">
                <a:lumMod val="50000"/>
              </a:schemeClr>
            </a:solidFill>
          </a:ln>
          <a:scene3d>
            <a:camera prst="orthographicFront"/>
            <a:lightRig rig="balanced" dir="t"/>
          </a:scene3d>
          <a:sp3d contourW="38100" prstMaterial="matte">
            <a:bevelT w="114300" prst="artDeco"/>
            <a:bevelB w="114300" prst="artDeco"/>
            <a:contourClr>
              <a:schemeClr val="bg1">
                <a:lumMod val="65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>
              <a:solidFill>
                <a:prstClr val="white"/>
              </a:solidFill>
            </a:endParaRPr>
          </a:p>
        </p:txBody>
      </p:sp>
      <p:pic>
        <p:nvPicPr>
          <p:cNvPr id="1026" name="Picture 2" descr="C:\Users\Antonio\Pictures\PICTURES\Originals\PICTURES 2\00501santoral de ouro e pedras preciosas.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968" y="267493"/>
            <a:ext cx="4644036" cy="4687841"/>
          </a:xfrm>
          <a:prstGeom prst="rect">
            <a:avLst/>
          </a:prstGeom>
          <a:ln w="9525">
            <a:solidFill>
              <a:schemeClr val="bg1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</p:pic>
      <p:sp>
        <p:nvSpPr>
          <p:cNvPr id="3" name="CaixaDeTexto 2"/>
          <p:cNvSpPr txBox="1"/>
          <p:nvPr/>
        </p:nvSpPr>
        <p:spPr>
          <a:xfrm>
            <a:off x="683568" y="627534"/>
            <a:ext cx="2736304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200" b="1" i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A igreja é completamente decorada com mármores de vários tipos, e dos mais diversos lugares. Também há uma fabulosa coleção de mosaicos bizantinos, todos esplendorosamente recheados de generosas quantidades de ouro. E não se deve esquecer o incrivelmente belo e fabuloso “Pala D’Oro”, um retábulo feito por ourives constantinopolitanos no século X e ricamente decorado em ouro, metais e gemas preciosas, como rubis, safiras e esmeraldas. Entre as relíquias ainda há o “Ícone da Mãe de Deus de Nikopeya”, roubada de Constantinopla no século XIII, e que figura entre os mais importantes artefatos religiosos presentes na Basílica.</a:t>
            </a:r>
          </a:p>
        </p:txBody>
      </p:sp>
    </p:spTree>
    <p:extLst>
      <p:ext uri="{BB962C8B-B14F-4D97-AF65-F5344CB8AC3E}">
        <p14:creationId xmlns:p14="http://schemas.microsoft.com/office/powerpoint/2010/main" val="13757025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diamond/>
      </p:transition>
    </mc:Choice>
    <mc:Fallback>
      <p:transition spd="slow">
        <p:diamond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1291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179512" y="123478"/>
            <a:ext cx="8856984" cy="4896544"/>
          </a:xfrm>
          <a:prstGeom prst="rect">
            <a:avLst/>
          </a:prstGeom>
          <a:solidFill>
            <a:schemeClr val="tx1"/>
          </a:solidFill>
          <a:ln w="127000" cap="rnd" cmpd="thinThick">
            <a:solidFill>
              <a:schemeClr val="bg2">
                <a:lumMod val="50000"/>
              </a:schemeClr>
            </a:solidFill>
          </a:ln>
          <a:scene3d>
            <a:camera prst="orthographicFront"/>
            <a:lightRig rig="balanced" dir="t"/>
          </a:scene3d>
          <a:sp3d contourW="38100" prstMaterial="matte">
            <a:bevelT w="114300" prst="artDeco"/>
            <a:bevelB w="114300" prst="artDeco"/>
            <a:contourClr>
              <a:schemeClr val="bg1">
                <a:lumMod val="65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>
              <a:solidFill>
                <a:prstClr val="white"/>
              </a:solidFill>
            </a:endParaRPr>
          </a:p>
        </p:txBody>
      </p:sp>
      <p:pic>
        <p:nvPicPr>
          <p:cNvPr id="1026" name="Picture 2" descr="C:\Users\Antonio\Pictures\PICTURES\Originals\PICTURES 2\00548pala-doro-wp-pd-p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462032"/>
            <a:ext cx="8568000" cy="4485981"/>
          </a:xfrm>
          <a:prstGeom prst="rect">
            <a:avLst/>
          </a:prstGeom>
          <a:ln w="9525" cmpd="sng">
            <a:solidFill>
              <a:schemeClr val="bg1"/>
            </a:solidFill>
          </a:ln>
          <a:extLst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</p:pic>
      <p:sp>
        <p:nvSpPr>
          <p:cNvPr id="3" name="CaixaDeTexto 2"/>
          <p:cNvSpPr txBox="1"/>
          <p:nvPr/>
        </p:nvSpPr>
        <p:spPr>
          <a:xfrm>
            <a:off x="323528" y="123478"/>
            <a:ext cx="85680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 smtClean="0"/>
              <a:t>                                        </a:t>
            </a:r>
            <a:r>
              <a:rPr lang="pt-BR" sz="1200" b="1" i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Pala d’Oro, totalmente confeccionado com ouro e pedras preciosas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7963262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diamond/>
      </p:transition>
    </mc:Choice>
    <mc:Fallback>
      <p:transition spd="slow">
        <p:diamond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1291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179512" y="123478"/>
            <a:ext cx="8856984" cy="4896544"/>
          </a:xfrm>
          <a:prstGeom prst="rect">
            <a:avLst/>
          </a:prstGeom>
          <a:solidFill>
            <a:schemeClr val="tx1"/>
          </a:solidFill>
          <a:ln w="127000" cap="rnd" cmpd="thinThick">
            <a:solidFill>
              <a:schemeClr val="bg2">
                <a:lumMod val="50000"/>
              </a:schemeClr>
            </a:solidFill>
          </a:ln>
          <a:scene3d>
            <a:camera prst="orthographicFront"/>
            <a:lightRig rig="balanced" dir="t"/>
          </a:scene3d>
          <a:sp3d contourW="38100" prstMaterial="matte">
            <a:bevelT w="114300" prst="artDeco"/>
            <a:bevelB w="114300" prst="artDeco"/>
            <a:contourClr>
              <a:schemeClr val="bg1">
                <a:lumMod val="65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>
              <a:solidFill>
                <a:prstClr val="white"/>
              </a:solidFill>
            </a:endParaRPr>
          </a:p>
        </p:txBody>
      </p:sp>
      <p:pic>
        <p:nvPicPr>
          <p:cNvPr id="1026" name="Picture 2" descr="C:\Users\Antonio\Pictures\PICTURES\Originals\PICTURES 2\00546 Madonna_of_Nicopeia____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462032"/>
            <a:ext cx="7776864" cy="4269958"/>
          </a:xfrm>
          <a:prstGeom prst="rect">
            <a:avLst/>
          </a:prstGeom>
          <a:ln w="6350" cmpd="sng">
            <a:solidFill>
              <a:schemeClr val="bg1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</p:pic>
      <p:sp>
        <p:nvSpPr>
          <p:cNvPr id="3" name="CaixaDeTexto 2"/>
          <p:cNvSpPr txBox="1"/>
          <p:nvPr/>
        </p:nvSpPr>
        <p:spPr>
          <a:xfrm>
            <a:off x="539552" y="123478"/>
            <a:ext cx="820891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 smtClean="0">
                <a:solidFill>
                  <a:schemeClr val="bg1"/>
                </a:solidFill>
              </a:rPr>
              <a:t>   </a:t>
            </a:r>
            <a:r>
              <a:rPr lang="pt-BR" sz="1200" b="1" i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Capela onde se encontra o ícone da Santa Mãe de Deus </a:t>
            </a:r>
            <a:r>
              <a:rPr lang="pt-BR" sz="1200" b="1" i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Ni</a:t>
            </a:r>
            <a:r>
              <a:rPr lang="pt-BR" sz="1200" b="1" i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kopéya</a:t>
            </a:r>
            <a:r>
              <a:rPr lang="pt-BR" sz="1200" b="1" i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, roubado de Constantinopla no  Séc. XIII     </a:t>
            </a:r>
            <a:endParaRPr lang="pt-BR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559176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diamond/>
      </p:transition>
    </mc:Choice>
    <mc:Fallback>
      <p:transition spd="slow">
        <p:diamond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1291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179512" y="123478"/>
            <a:ext cx="8856984" cy="4896544"/>
          </a:xfrm>
          <a:prstGeom prst="rect">
            <a:avLst/>
          </a:prstGeom>
          <a:solidFill>
            <a:schemeClr val="tx1"/>
          </a:solidFill>
          <a:ln w="127000" cap="rnd" cmpd="thinThick">
            <a:solidFill>
              <a:schemeClr val="bg2">
                <a:lumMod val="50000"/>
              </a:schemeClr>
            </a:solidFill>
          </a:ln>
          <a:scene3d>
            <a:camera prst="orthographicFront"/>
            <a:lightRig rig="balanced" dir="t"/>
          </a:scene3d>
          <a:sp3d contourW="38100" prstMaterial="matte">
            <a:bevelT w="114300" prst="artDeco"/>
            <a:bevelB w="114300" prst="artDeco"/>
            <a:contourClr>
              <a:schemeClr val="bg1">
                <a:lumMod val="65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>
              <a:solidFill>
                <a:prstClr val="white"/>
              </a:solidFill>
            </a:endParaRPr>
          </a:p>
        </p:txBody>
      </p:sp>
      <p:pic>
        <p:nvPicPr>
          <p:cNvPr id="2050" name="Picture 2" descr="C:\Users\Antonio\Pictures\PICTURES\Originals\PICTURES 2\00535cupola-joseph-in-atrium-c-brani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267493"/>
            <a:ext cx="2808032" cy="4610743"/>
          </a:xfrm>
          <a:prstGeom prst="rect">
            <a:avLst/>
          </a:prstGeom>
          <a:noFill/>
          <a:ln>
            <a:solidFill>
              <a:schemeClr val="bg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Antonio\Pictures\PICTURES\Originals\PICTURES 2\00547 nicopéia e altar icone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306372"/>
            <a:ext cx="3168352" cy="4610744"/>
          </a:xfrm>
          <a:prstGeom prst="rect">
            <a:avLst/>
          </a:prstGeom>
          <a:noFill/>
          <a:ln>
            <a:solidFill>
              <a:schemeClr val="bg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aixaDeTexto 2"/>
          <p:cNvSpPr txBox="1"/>
          <p:nvPr/>
        </p:nvSpPr>
        <p:spPr>
          <a:xfrm>
            <a:off x="3131840" y="1419622"/>
            <a:ext cx="18473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pt-BR" dirty="0"/>
          </a:p>
        </p:txBody>
      </p:sp>
      <p:sp>
        <p:nvSpPr>
          <p:cNvPr id="4" name="CaixaDeTexto 3"/>
          <p:cNvSpPr txBox="1"/>
          <p:nvPr/>
        </p:nvSpPr>
        <p:spPr>
          <a:xfrm>
            <a:off x="3779912" y="306372"/>
            <a:ext cx="2122284" cy="46608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200" b="1" i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Com uma história cheia de roubos e saques, cujo Império Bizantino foi sua maior vítima, a Basílica de São Marcos, e a própria cidade de Veneza, </a:t>
            </a:r>
            <a:r>
              <a:rPr lang="pt-BR" sz="1200" b="1" i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em </a:t>
            </a:r>
            <a:r>
              <a:rPr lang="pt-BR" sz="1200" b="1" i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verdade tornaram-se uma importante lembrança daquela sociedade. Quando Constantinopla caiu no século XV, suas instituições foram desmanteladas pelo Império Otomano e várias joias arquitetônicas e culturais perdidas. Não fosse a “guarda” dos artefatos pelos venezianos, muito mais coisas teriam se perdido para sempre. O que nos mostra mais uma vez os irônicos caprichos da história.</a:t>
            </a:r>
          </a:p>
        </p:txBody>
      </p:sp>
    </p:spTree>
    <p:extLst>
      <p:ext uri="{BB962C8B-B14F-4D97-AF65-F5344CB8AC3E}">
        <p14:creationId xmlns:p14="http://schemas.microsoft.com/office/powerpoint/2010/main" val="18961434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diamond/>
      </p:transition>
    </mc:Choice>
    <mc:Fallback>
      <p:transition spd="slow">
        <p:diamond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1291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179512" y="123478"/>
            <a:ext cx="8856984" cy="4896544"/>
          </a:xfrm>
          <a:prstGeom prst="rect">
            <a:avLst/>
          </a:prstGeom>
          <a:solidFill>
            <a:schemeClr val="tx1"/>
          </a:solidFill>
          <a:ln w="127000" cap="rnd" cmpd="thinThick">
            <a:solidFill>
              <a:schemeClr val="bg2">
                <a:lumMod val="50000"/>
              </a:schemeClr>
            </a:solidFill>
          </a:ln>
          <a:scene3d>
            <a:camera prst="orthographicFront"/>
            <a:lightRig rig="balanced" dir="t"/>
          </a:scene3d>
          <a:sp3d contourW="38100" prstMaterial="matte">
            <a:bevelT w="114300" prst="artDeco"/>
            <a:bevelB w="114300" prst="artDeco"/>
            <a:contourClr>
              <a:schemeClr val="bg1">
                <a:lumMod val="65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>
              <a:solidFill>
                <a:prstClr val="white"/>
              </a:solidFill>
            </a:endParaRPr>
          </a:p>
        </p:txBody>
      </p:sp>
      <p:pic>
        <p:nvPicPr>
          <p:cNvPr id="3074" name="Picture 2" descr="C:\Users\Antonio\Pictures\PICTURES\Originals\PICTURES 2\00538 interior c s marco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411510"/>
            <a:ext cx="6912768" cy="4464598"/>
          </a:xfrm>
          <a:prstGeom prst="rect">
            <a:avLst/>
          </a:prstGeom>
          <a:noFill/>
          <a:ln>
            <a:solidFill>
              <a:schemeClr val="bg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aixaDeTexto 2"/>
          <p:cNvSpPr txBox="1"/>
          <p:nvPr/>
        </p:nvSpPr>
        <p:spPr>
          <a:xfrm>
            <a:off x="179512" y="123478"/>
            <a:ext cx="885698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 smtClean="0"/>
              <a:t>                                                                                </a:t>
            </a:r>
            <a:r>
              <a:rPr lang="pt-BR" sz="1200" b="1" i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Interior da Catedral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3010726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diamond/>
      </p:transition>
    </mc:Choice>
    <mc:Fallback>
      <p:transition spd="slow">
        <p:diamond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1291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179512" y="123478"/>
            <a:ext cx="8856984" cy="4896544"/>
          </a:xfrm>
          <a:prstGeom prst="rect">
            <a:avLst/>
          </a:prstGeom>
          <a:solidFill>
            <a:schemeClr val="tx1"/>
          </a:solidFill>
          <a:ln w="127000" cap="rnd" cmpd="thinThick">
            <a:solidFill>
              <a:schemeClr val="bg2">
                <a:lumMod val="50000"/>
              </a:schemeClr>
            </a:solidFill>
          </a:ln>
          <a:scene3d>
            <a:camera prst="orthographicFront"/>
            <a:lightRig rig="balanced" dir="t"/>
          </a:scene3d>
          <a:sp3d contourW="38100" prstMaterial="matte">
            <a:bevelT w="114300" prst="artDeco"/>
            <a:bevelB w="114300" prst="artDeco"/>
            <a:contourClr>
              <a:schemeClr val="bg1">
                <a:lumMod val="65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>
              <a:solidFill>
                <a:prstClr val="white"/>
              </a:solidFill>
            </a:endParaRPr>
          </a:p>
        </p:txBody>
      </p:sp>
      <p:pic>
        <p:nvPicPr>
          <p:cNvPr id="1026" name="Picture 2" descr="C:\Users\Antonio\Pictures\PICTURES\Originals\PICTURES 2\00522 campanari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627534"/>
            <a:ext cx="7560840" cy="4320480"/>
          </a:xfrm>
          <a:prstGeom prst="rect">
            <a:avLst/>
          </a:prstGeom>
          <a:noFill/>
          <a:ln>
            <a:solidFill>
              <a:schemeClr val="bg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aixaDeTexto 2"/>
          <p:cNvSpPr txBox="1"/>
          <p:nvPr/>
        </p:nvSpPr>
        <p:spPr>
          <a:xfrm>
            <a:off x="1331640" y="123479"/>
            <a:ext cx="71287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200" b="1" i="1" dirty="0">
                <a:solidFill>
                  <a:schemeClr val="bg1">
                    <a:lumMod val="85000"/>
                  </a:schemeClr>
                </a:solidFill>
                <a:latin typeface="Arial" pitchFamily="34" charset="0"/>
                <a:cs typeface="Arial" pitchFamily="34" charset="0"/>
              </a:rPr>
              <a:t>Com </a:t>
            </a:r>
            <a:r>
              <a:rPr lang="pt-BR" sz="1200" b="1" i="1" dirty="0" smtClean="0">
                <a:solidFill>
                  <a:schemeClr val="bg1">
                    <a:lumMod val="85000"/>
                  </a:schemeClr>
                </a:solidFill>
                <a:latin typeface="Arial" pitchFamily="34" charset="0"/>
                <a:cs typeface="Arial" pitchFamily="34" charset="0"/>
              </a:rPr>
              <a:t>fim </a:t>
            </a:r>
            <a:r>
              <a:rPr lang="pt-BR" sz="1200" b="1" i="1" dirty="0">
                <a:solidFill>
                  <a:schemeClr val="bg1">
                    <a:lumMod val="85000"/>
                  </a:schemeClr>
                </a:solidFill>
                <a:latin typeface="Arial" pitchFamily="34" charset="0"/>
                <a:cs typeface="Arial" pitchFamily="34" charset="0"/>
              </a:rPr>
              <a:t>do Império Bizantino e o descobrimento da América, </a:t>
            </a:r>
            <a:r>
              <a:rPr lang="pt-BR" sz="1200" b="1" i="1" dirty="0" smtClean="0">
                <a:solidFill>
                  <a:schemeClr val="bg1">
                    <a:lumMod val="85000"/>
                  </a:schemeClr>
                </a:solidFill>
                <a:latin typeface="Arial" pitchFamily="34" charset="0"/>
                <a:cs typeface="Arial" pitchFamily="34" charset="0"/>
              </a:rPr>
              <a:t>os comerciantes venezianos perderam  o  lucrativo  comércio  com  </a:t>
            </a:r>
            <a:r>
              <a:rPr lang="pt-BR" sz="1200" b="1" i="1" dirty="0">
                <a:solidFill>
                  <a:schemeClr val="bg1">
                    <a:lumMod val="85000"/>
                  </a:schemeClr>
                </a:solidFill>
                <a:latin typeface="Arial" pitchFamily="34" charset="0"/>
                <a:cs typeface="Arial" pitchFamily="34" charset="0"/>
              </a:rPr>
              <a:t>a </a:t>
            </a:r>
            <a:r>
              <a:rPr lang="pt-BR" sz="1200" b="1" i="1" dirty="0" smtClean="0">
                <a:solidFill>
                  <a:schemeClr val="bg1">
                    <a:lumMod val="85000"/>
                  </a:schemeClr>
                </a:solidFill>
                <a:latin typeface="Arial" pitchFamily="34" charset="0"/>
                <a:cs typeface="Arial" pitchFamily="34" charset="0"/>
              </a:rPr>
              <a:t> Ásia</a:t>
            </a:r>
            <a:r>
              <a:rPr lang="pt-BR" sz="1200" b="1" i="1" dirty="0">
                <a:solidFill>
                  <a:schemeClr val="bg1">
                    <a:lumMod val="85000"/>
                  </a:schemeClr>
                </a:solidFill>
                <a:latin typeface="Arial" pitchFamily="34" charset="0"/>
                <a:cs typeface="Arial" pitchFamily="34" charset="0"/>
              </a:rPr>
              <a:t>, e </a:t>
            </a:r>
            <a:r>
              <a:rPr lang="pt-BR" sz="1200" b="1" i="1" dirty="0" smtClean="0">
                <a:solidFill>
                  <a:schemeClr val="bg1">
                    <a:lumMod val="85000"/>
                  </a:schemeClr>
                </a:solidFill>
                <a:latin typeface="Arial" pitchFamily="34" charset="0"/>
                <a:cs typeface="Arial" pitchFamily="34" charset="0"/>
              </a:rPr>
              <a:t> a </a:t>
            </a:r>
            <a:r>
              <a:rPr lang="pt-BR" sz="1200" b="1" i="1" dirty="0">
                <a:solidFill>
                  <a:schemeClr val="bg1">
                    <a:lumMod val="85000"/>
                  </a:schemeClr>
                </a:solidFill>
                <a:latin typeface="Arial" pitchFamily="34" charset="0"/>
                <a:cs typeface="Arial" pitchFamily="34" charset="0"/>
              </a:rPr>
              <a:t>república </a:t>
            </a:r>
            <a:r>
              <a:rPr lang="pt-BR" sz="1200" b="1" i="1" dirty="0" smtClean="0">
                <a:solidFill>
                  <a:schemeClr val="bg1">
                    <a:lumMod val="85000"/>
                  </a:schemeClr>
                </a:solidFill>
                <a:latin typeface="Arial" pitchFamily="34" charset="0"/>
                <a:cs typeface="Arial" pitchFamily="34" charset="0"/>
              </a:rPr>
              <a:t>entrou </a:t>
            </a:r>
            <a:r>
              <a:rPr lang="pt-BR" sz="1200" b="1" i="1" dirty="0">
                <a:solidFill>
                  <a:schemeClr val="bg1">
                    <a:lumMod val="85000"/>
                  </a:schemeClr>
                </a:solidFill>
                <a:latin typeface="Arial" pitchFamily="34" charset="0"/>
                <a:cs typeface="Arial" pitchFamily="34" charset="0"/>
              </a:rPr>
              <a:t>em </a:t>
            </a:r>
            <a:r>
              <a:rPr lang="pt-BR" sz="1200" b="1" i="1" dirty="0" smtClean="0">
                <a:solidFill>
                  <a:schemeClr val="bg1">
                    <a:lumMod val="85000"/>
                  </a:schemeClr>
                </a:solidFill>
                <a:latin typeface="Arial" pitchFamily="34" charset="0"/>
                <a:cs typeface="Arial" pitchFamily="34" charset="0"/>
              </a:rPr>
              <a:t>franca decadência</a:t>
            </a:r>
            <a:r>
              <a:rPr lang="pt-BR" sz="1200" b="1" i="1" dirty="0">
                <a:solidFill>
                  <a:schemeClr val="bg1">
                    <a:lumMod val="85000"/>
                  </a:schemeClr>
                </a:solidFill>
                <a:latin typeface="Arial" pitchFamily="34" charset="0"/>
                <a:cs typeface="Arial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1592931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diamond/>
      </p:transition>
    </mc:Choice>
    <mc:Fallback>
      <p:transition spd="slow">
        <p:diamond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1291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179512" y="123478"/>
            <a:ext cx="8856984" cy="4896544"/>
          </a:xfrm>
          <a:prstGeom prst="rect">
            <a:avLst/>
          </a:prstGeom>
          <a:solidFill>
            <a:schemeClr val="tx1"/>
          </a:solidFill>
          <a:ln w="127000" cap="rnd" cmpd="thinThick">
            <a:solidFill>
              <a:schemeClr val="bg2">
                <a:lumMod val="50000"/>
              </a:schemeClr>
            </a:solidFill>
          </a:ln>
          <a:scene3d>
            <a:camera prst="orthographicFront"/>
            <a:lightRig rig="balanced" dir="t"/>
          </a:scene3d>
          <a:sp3d contourW="38100" prstMaterial="matte">
            <a:bevelT w="114300" prst="artDeco"/>
            <a:bevelB w="114300" prst="artDeco"/>
            <a:contourClr>
              <a:schemeClr val="bg1">
                <a:lumMod val="65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>
              <a:solidFill>
                <a:prstClr val="white"/>
              </a:solidFill>
            </a:endParaRPr>
          </a:p>
        </p:txBody>
      </p:sp>
      <p:pic>
        <p:nvPicPr>
          <p:cNvPr id="2050" name="Picture 2" descr="C:\Users\Antonio\Pictures\PICTURES\Originals\PICTURES 2\00536last-supper-c-brani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1059582"/>
            <a:ext cx="4032448" cy="3887948"/>
          </a:xfrm>
          <a:prstGeom prst="rect">
            <a:avLst/>
          </a:prstGeom>
          <a:noFill/>
          <a:ln>
            <a:solidFill>
              <a:schemeClr val="bg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aixaDeTexto 2"/>
          <p:cNvSpPr txBox="1"/>
          <p:nvPr/>
        </p:nvSpPr>
        <p:spPr>
          <a:xfrm>
            <a:off x="4860032" y="436770"/>
            <a:ext cx="403244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200" b="1" i="1" dirty="0" smtClean="0">
                <a:solidFill>
                  <a:schemeClr val="bg1">
                    <a:lumMod val="85000"/>
                  </a:schemeClr>
                </a:solidFill>
                <a:latin typeface="Arial" pitchFamily="34" charset="0"/>
                <a:cs typeface="Arial" pitchFamily="34" charset="0"/>
              </a:rPr>
              <a:t>  Teto ricamente decorado com motivos bizantinos</a:t>
            </a:r>
            <a:endParaRPr lang="pt-BR" dirty="0"/>
          </a:p>
        </p:txBody>
      </p:sp>
      <p:sp>
        <p:nvSpPr>
          <p:cNvPr id="4" name="CaixaDeTexto 3"/>
          <p:cNvSpPr txBox="1"/>
          <p:nvPr/>
        </p:nvSpPr>
        <p:spPr>
          <a:xfrm>
            <a:off x="971600" y="195486"/>
            <a:ext cx="3240360" cy="4799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pt-BR" sz="1400" b="1" i="1" dirty="0">
                <a:solidFill>
                  <a:srgbClr val="FFFFFF"/>
                </a:solidFill>
                <a:latin typeface="Arial"/>
                <a:ea typeface="Calibri"/>
                <a:cs typeface="Times New Roman"/>
              </a:rPr>
              <a:t>Quando Napoleão conquistou a Europa, Veneza caiu em suas mãos e foi despojada de seus tesouros. Agora tudo indicava que a gulosa república pagaria seus pecados do passado na mesma moeda. O destino, entretanto, não seria tão traiçoeiro. Após a queda do egocêntrico Imperador francês, ela seria ressarcida pelos seus prejuízos, mas economicamente continuaria arruinada. Ainda assim, os erros do passado acabaram se mostrando um acerto para o presente: a coleção de tesouros da cidade, aliada a toda a história do lugar, a salvou da derrocada financeira através do turismo moderno. </a:t>
            </a:r>
            <a:endParaRPr lang="pt-BR" sz="2400" b="1" i="1" dirty="0"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8378155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diamond/>
      </p:transition>
    </mc:Choice>
    <mc:Fallback>
      <p:transition spd="slow">
        <p:diamond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1291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179512" y="123478"/>
            <a:ext cx="8856984" cy="4896544"/>
          </a:xfrm>
          <a:prstGeom prst="rect">
            <a:avLst/>
          </a:prstGeom>
          <a:solidFill>
            <a:schemeClr val="tx1"/>
          </a:solidFill>
          <a:ln w="127000" cap="rnd" cmpd="thinThick">
            <a:solidFill>
              <a:schemeClr val="bg2">
                <a:lumMod val="50000"/>
              </a:schemeClr>
            </a:solidFill>
          </a:ln>
          <a:scene3d>
            <a:camera prst="orthographicFront"/>
            <a:lightRig rig="balanced" dir="t"/>
          </a:scene3d>
          <a:sp3d contourW="38100" prstMaterial="matte">
            <a:bevelT w="114300" prst="artDeco"/>
            <a:bevelB w="114300" prst="artDeco"/>
            <a:contourClr>
              <a:schemeClr val="bg1">
                <a:lumMod val="65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>
              <a:solidFill>
                <a:prstClr val="white"/>
              </a:solidFill>
            </a:endParaRPr>
          </a:p>
        </p:txBody>
      </p:sp>
      <p:pic>
        <p:nvPicPr>
          <p:cNvPr id="3074" name="Picture 2" descr="C:\Users\Antonio\Pictures\PICTURES\Originals\PICTURES 2\00524 St_Marks_Basilica_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872" y="271970"/>
            <a:ext cx="5472608" cy="4604036"/>
          </a:xfrm>
          <a:prstGeom prst="rect">
            <a:avLst/>
          </a:prstGeom>
          <a:noFill/>
          <a:ln>
            <a:solidFill>
              <a:schemeClr val="bg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CaixaDeTexto 3"/>
          <p:cNvSpPr txBox="1"/>
          <p:nvPr/>
        </p:nvSpPr>
        <p:spPr>
          <a:xfrm>
            <a:off x="611560" y="-559026"/>
            <a:ext cx="2736304" cy="470898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pt-BR" sz="1200" b="1" i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</a:t>
            </a:r>
          </a:p>
          <a:p>
            <a:endParaRPr lang="pt-BR" sz="1200" b="1" i="1" dirty="0">
              <a:solidFill>
                <a:prstClr val="white"/>
              </a:solidFill>
              <a:latin typeface="Arial" pitchFamily="34" charset="0"/>
              <a:cs typeface="Arial" pitchFamily="34" charset="0"/>
            </a:endParaRPr>
          </a:p>
          <a:p>
            <a:endParaRPr lang="pt-BR" sz="1200" b="1" i="1" dirty="0" smtClean="0">
              <a:solidFill>
                <a:prstClr val="white"/>
              </a:solidFill>
              <a:latin typeface="Arial" pitchFamily="34" charset="0"/>
              <a:cs typeface="Arial" pitchFamily="34" charset="0"/>
            </a:endParaRPr>
          </a:p>
          <a:p>
            <a:endParaRPr lang="pt-BR" sz="1200" b="1" i="1" dirty="0">
              <a:solidFill>
                <a:prstClr val="white"/>
              </a:solidFill>
              <a:latin typeface="Arial" pitchFamily="34" charset="0"/>
              <a:cs typeface="Arial" pitchFamily="34" charset="0"/>
            </a:endParaRPr>
          </a:p>
          <a:p>
            <a:endParaRPr lang="pt-BR" sz="1200" b="1" i="1" dirty="0" smtClean="0">
              <a:solidFill>
                <a:prstClr val="white"/>
              </a:solidFill>
              <a:latin typeface="Arial" pitchFamily="34" charset="0"/>
              <a:cs typeface="Arial" pitchFamily="34" charset="0"/>
            </a:endParaRPr>
          </a:p>
          <a:p>
            <a:endParaRPr lang="pt-BR" sz="1200" b="1" i="1" dirty="0">
              <a:solidFill>
                <a:prstClr val="white"/>
              </a:solidFill>
              <a:latin typeface="Arial" pitchFamily="34" charset="0"/>
              <a:cs typeface="Arial" pitchFamily="34" charset="0"/>
            </a:endParaRPr>
          </a:p>
          <a:p>
            <a:endParaRPr lang="pt-BR" sz="1200" b="1" i="1" dirty="0" smtClean="0">
              <a:solidFill>
                <a:prstClr val="white"/>
              </a:solidFill>
              <a:latin typeface="Arial" pitchFamily="34" charset="0"/>
              <a:cs typeface="Arial" pitchFamily="34" charset="0"/>
            </a:endParaRPr>
          </a:p>
          <a:p>
            <a:endParaRPr lang="pt-BR" sz="1200" b="1" i="1" dirty="0">
              <a:solidFill>
                <a:prstClr val="white"/>
              </a:solidFill>
              <a:latin typeface="Arial" pitchFamily="34" charset="0"/>
              <a:cs typeface="Arial" pitchFamily="34" charset="0"/>
            </a:endParaRPr>
          </a:p>
          <a:p>
            <a:r>
              <a:rPr lang="pt-BR" sz="1200" b="1" i="1" dirty="0" smtClean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 Ricamente </a:t>
            </a:r>
            <a:r>
              <a:rPr lang="pt-BR" sz="1200" b="1" i="1" dirty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decorada com</a:t>
            </a:r>
            <a:endParaRPr lang="pt-BR" sz="1200" b="1" i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r>
              <a:rPr lang="pt-BR" sz="1200" b="1" i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mosaicos</a:t>
            </a:r>
          </a:p>
          <a:p>
            <a:r>
              <a:rPr lang="pt-BR" sz="1200" b="1" i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pt-BR" sz="1200" b="1" i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trazidos de várias partes do </a:t>
            </a:r>
          </a:p>
          <a:p>
            <a:r>
              <a:rPr lang="pt-BR" sz="1200" b="1" i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pt-BR" sz="1200" b="1" i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muno oriental e com belíssimos</a:t>
            </a:r>
          </a:p>
          <a:p>
            <a:r>
              <a:rPr lang="pt-BR" sz="1200" b="1" i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pt-BR" sz="1200" b="1" i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ícones bizantinos, decorados com ouro e muitos </a:t>
            </a:r>
          </a:p>
          <a:p>
            <a:r>
              <a:rPr lang="pt-BR" sz="1200" b="1" i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pt-BR" sz="1200" b="1" i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deles saqueados às igrejas</a:t>
            </a:r>
          </a:p>
          <a:p>
            <a:r>
              <a:rPr lang="pt-BR" sz="1200" b="1" i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pt-BR" sz="1200" b="1" i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de Constantinopla ,  ou como </a:t>
            </a:r>
          </a:p>
          <a:p>
            <a:r>
              <a:rPr lang="pt-BR" sz="1200" b="1" i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pt-BR" sz="1200" b="1" i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despojos das “guerras santas”, </a:t>
            </a:r>
          </a:p>
          <a:p>
            <a:r>
              <a:rPr lang="pt-BR" sz="1200" b="1" i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pt-BR" sz="1200" b="1" i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ou cruzadas, pelos “distintos”</a:t>
            </a:r>
          </a:p>
          <a:p>
            <a:r>
              <a:rPr lang="pt-BR" sz="1200" b="1" i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pt-BR" sz="1200" b="1" i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senhores venezianos e entregues </a:t>
            </a:r>
          </a:p>
          <a:p>
            <a:r>
              <a:rPr lang="pt-BR" sz="1200" b="1" i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à</a:t>
            </a:r>
            <a:r>
              <a:rPr lang="pt-BR" sz="1200" b="1" i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catedral, que assim, ao longo</a:t>
            </a:r>
          </a:p>
          <a:p>
            <a:r>
              <a:rPr lang="pt-BR" sz="1200" b="1" i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pt-BR" sz="1200" b="1" i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dos séculos acumulou um “santo”  e inigualável tesouro,</a:t>
            </a:r>
          </a:p>
          <a:p>
            <a:r>
              <a:rPr lang="pt-BR" sz="1200" b="1" i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pt-BR" sz="1200" b="1" i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que pode ser admirado pelos </a:t>
            </a:r>
          </a:p>
          <a:p>
            <a:r>
              <a:rPr lang="pt-BR" sz="1200" b="1" i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pt-BR" sz="1200" b="1" i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turistas que vão visitar a mais</a:t>
            </a:r>
          </a:p>
          <a:p>
            <a:r>
              <a:rPr lang="pt-BR" sz="1200" b="1" i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pt-BR" sz="1200" b="1" i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oriental das igrejas ocidentais.</a:t>
            </a:r>
            <a:endParaRPr lang="pt-BR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854315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diamond/>
      </p:transition>
    </mc:Choice>
    <mc:Fallback>
      <p:transition spd="slow">
        <p:diamond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1291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179512" y="123478"/>
            <a:ext cx="8856984" cy="4896544"/>
          </a:xfrm>
          <a:prstGeom prst="rect">
            <a:avLst/>
          </a:prstGeom>
          <a:solidFill>
            <a:schemeClr val="tx1"/>
          </a:solidFill>
          <a:ln w="127000" cap="rnd" cmpd="thinThick">
            <a:solidFill>
              <a:schemeClr val="bg2">
                <a:lumMod val="50000"/>
              </a:schemeClr>
            </a:solidFill>
          </a:ln>
          <a:scene3d>
            <a:camera prst="orthographicFront"/>
            <a:lightRig rig="balanced" dir="t"/>
          </a:scene3d>
          <a:sp3d contourW="38100" prstMaterial="matte">
            <a:bevelT w="114300" prst="artDeco"/>
            <a:bevelB w="114300" prst="artDeco"/>
            <a:contourClr>
              <a:schemeClr val="bg1">
                <a:lumMod val="65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>
              <a:solidFill>
                <a:prstClr val="white"/>
              </a:solidFill>
            </a:endParaRPr>
          </a:p>
        </p:txBody>
      </p:sp>
      <p:pic>
        <p:nvPicPr>
          <p:cNvPr id="4098" name="Picture 2" descr="C:\Users\Antonio\Pictures\PICTURES\Originals\PICTURES 2\00523  bizantine ntine_art-Byzantine_architecture-Catholic_Church-Mosaic-St_Marks_Basilica-Venic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1" y="219125"/>
            <a:ext cx="5832648" cy="47288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369896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diamond/>
      </p:transition>
    </mc:Choice>
    <mc:Fallback>
      <p:transition spd="slow">
        <p:diamond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1291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179512" y="123478"/>
            <a:ext cx="8856984" cy="4896544"/>
          </a:xfrm>
          <a:prstGeom prst="rect">
            <a:avLst/>
          </a:prstGeom>
          <a:solidFill>
            <a:schemeClr val="tx1"/>
          </a:solidFill>
          <a:ln w="127000" cap="rnd" cmpd="thinThick">
            <a:solidFill>
              <a:schemeClr val="bg2">
                <a:lumMod val="50000"/>
              </a:schemeClr>
            </a:solidFill>
          </a:ln>
          <a:scene3d>
            <a:camera prst="orthographicFront"/>
            <a:lightRig rig="balanced" dir="t"/>
          </a:scene3d>
          <a:sp3d contourW="38100" prstMaterial="matte">
            <a:bevelT w="114300" prst="artDeco"/>
            <a:bevelB w="114300" prst="artDeco"/>
            <a:contourClr>
              <a:schemeClr val="bg1">
                <a:lumMod val="65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>
              <a:solidFill>
                <a:prstClr val="white"/>
              </a:solidFill>
            </a:endParaRPr>
          </a:p>
        </p:txBody>
      </p:sp>
      <p:pic>
        <p:nvPicPr>
          <p:cNvPr id="5122" name="Picture 2" descr="C:\Users\Antonio\Pictures\PICTURES\Originals\PICTURES 2\00531 Basilica di San Marco, Muse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91882" y="195486"/>
            <a:ext cx="4158649" cy="4752528"/>
          </a:xfrm>
          <a:prstGeom prst="rect">
            <a:avLst/>
          </a:prstGeom>
          <a:noFill/>
          <a:ln>
            <a:solidFill>
              <a:schemeClr val="bg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596094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diamond/>
      </p:transition>
    </mc:Choice>
    <mc:Fallback>
      <p:transition spd="slow">
        <p:diamond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1291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179512" y="123478"/>
            <a:ext cx="8856984" cy="4896544"/>
          </a:xfrm>
          <a:prstGeom prst="rect">
            <a:avLst/>
          </a:prstGeom>
          <a:solidFill>
            <a:schemeClr val="tx1"/>
          </a:solidFill>
          <a:ln w="127000" cap="rnd" cmpd="thinThick">
            <a:solidFill>
              <a:schemeClr val="bg2">
                <a:lumMod val="50000"/>
              </a:schemeClr>
            </a:solidFill>
          </a:ln>
          <a:scene3d>
            <a:camera prst="orthographicFront"/>
            <a:lightRig rig="balanced" dir="t"/>
          </a:scene3d>
          <a:sp3d contourW="38100" prstMaterial="matte">
            <a:bevelT w="114300" prst="artDeco"/>
            <a:bevelB w="114300" prst="artDeco"/>
            <a:contourClr>
              <a:schemeClr val="bg1">
                <a:lumMod val="65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>
              <a:solidFill>
                <a:prstClr val="white"/>
              </a:solidFill>
            </a:endParaRPr>
          </a:p>
        </p:txBody>
      </p:sp>
      <p:pic>
        <p:nvPicPr>
          <p:cNvPr id="6146" name="Picture 2" descr="C:\Users\Antonio\Pictures\PICTURES\Originals\PICTURES 2\00520 Saint-Marks-Basilica-Cathedral-Church-Golden-Mosaic-Venice-Italy.jpg-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1210" y="267494"/>
            <a:ext cx="7315206" cy="4648073"/>
          </a:xfrm>
          <a:prstGeom prst="rect">
            <a:avLst/>
          </a:prstGeom>
          <a:noFill/>
          <a:ln>
            <a:solidFill>
              <a:schemeClr val="bg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174227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diamond/>
      </p:transition>
    </mc:Choice>
    <mc:Fallback>
      <p:transition spd="slow">
        <p:diamond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1291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179512" y="123478"/>
            <a:ext cx="8856984" cy="4896544"/>
          </a:xfrm>
          <a:prstGeom prst="rect">
            <a:avLst/>
          </a:prstGeom>
          <a:solidFill>
            <a:schemeClr val="tx1"/>
          </a:solidFill>
          <a:ln w="127000" cap="rnd" cmpd="thinThick">
            <a:solidFill>
              <a:schemeClr val="bg2">
                <a:lumMod val="50000"/>
              </a:schemeClr>
            </a:solidFill>
          </a:ln>
          <a:scene3d>
            <a:camera prst="orthographicFront"/>
            <a:lightRig rig="balanced" dir="t"/>
          </a:scene3d>
          <a:sp3d contourW="38100" prstMaterial="matte">
            <a:bevelT w="114300" prst="artDeco"/>
            <a:bevelB w="114300" prst="artDeco"/>
            <a:contourClr>
              <a:schemeClr val="bg1">
                <a:lumMod val="65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>
              <a:solidFill>
                <a:prstClr val="white"/>
              </a:solidFill>
            </a:endParaRPr>
          </a:p>
        </p:txBody>
      </p:sp>
      <p:pic>
        <p:nvPicPr>
          <p:cNvPr id="7170" name="Picture 2" descr="C:\Users\Antonio\Pictures\PICTURES\Originals\PICTURES 2\00519 saint-marks-basilica-mosaics-saint-marks-relics-detail-venice-italy-p328354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3" y="195486"/>
            <a:ext cx="6768752" cy="4752528"/>
          </a:xfrm>
          <a:prstGeom prst="rect">
            <a:avLst/>
          </a:prstGeom>
          <a:noFill/>
          <a:ln>
            <a:solidFill>
              <a:schemeClr val="bg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84077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diamond/>
      </p:transition>
    </mc:Choice>
    <mc:Fallback>
      <p:transition spd="slow">
        <p:diamond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1291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179512" y="123478"/>
            <a:ext cx="8856984" cy="4896544"/>
          </a:xfrm>
          <a:prstGeom prst="rect">
            <a:avLst/>
          </a:prstGeom>
          <a:solidFill>
            <a:schemeClr val="tx1"/>
          </a:solidFill>
          <a:ln w="127000" cap="rnd" cmpd="thinThick">
            <a:solidFill>
              <a:schemeClr val="bg2">
                <a:lumMod val="50000"/>
              </a:schemeClr>
            </a:solidFill>
          </a:ln>
          <a:scene3d>
            <a:camera prst="orthographicFront"/>
            <a:lightRig rig="balanced" dir="t"/>
          </a:scene3d>
          <a:sp3d contourW="38100" prstMaterial="matte">
            <a:bevelT w="114300" prst="artDeco"/>
            <a:bevelB w="114300" prst="artDeco"/>
            <a:contourClr>
              <a:schemeClr val="bg1">
                <a:lumMod val="65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>
              <a:solidFill>
                <a:prstClr val="white"/>
              </a:solidFill>
            </a:endParaRPr>
          </a:p>
        </p:txBody>
      </p:sp>
      <p:pic>
        <p:nvPicPr>
          <p:cNvPr id="8194" name="Picture 2" descr="C:\Users\Antonio\Pictures\PICTURES\Originals\PICTURES 2\00518Venice_-_St._Mark's_Basilica_–_Lunetta_0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201786"/>
            <a:ext cx="6984775" cy="4746228"/>
          </a:xfrm>
          <a:prstGeom prst="rect">
            <a:avLst/>
          </a:prstGeom>
          <a:noFill/>
          <a:ln>
            <a:solidFill>
              <a:schemeClr val="bg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399105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diamond/>
      </p:transition>
    </mc:Choice>
    <mc:Fallback>
      <p:transition spd="slow">
        <p:diamond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1291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179512" y="123478"/>
            <a:ext cx="8856984" cy="4896544"/>
          </a:xfrm>
          <a:prstGeom prst="rect">
            <a:avLst/>
          </a:prstGeom>
          <a:solidFill>
            <a:schemeClr val="tx1"/>
          </a:solidFill>
          <a:ln w="127000" cap="rnd" cmpd="thinThick">
            <a:solidFill>
              <a:schemeClr val="bg2">
                <a:lumMod val="50000"/>
              </a:schemeClr>
            </a:solidFill>
          </a:ln>
          <a:scene3d>
            <a:camera prst="orthographicFront"/>
            <a:lightRig rig="balanced" dir="t"/>
          </a:scene3d>
          <a:sp3d contourW="38100" prstMaterial="matte">
            <a:bevelT w="114300" prst="artDeco"/>
            <a:bevelB w="114300" prst="artDeco"/>
            <a:contourClr>
              <a:schemeClr val="bg1">
                <a:lumMod val="65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>
              <a:solidFill>
                <a:prstClr val="white"/>
              </a:solidFill>
            </a:endParaRPr>
          </a:p>
        </p:txBody>
      </p:sp>
      <p:pic>
        <p:nvPicPr>
          <p:cNvPr id="9218" name="Picture 2" descr="C:\Users\Antonio\Pictures\PICTURES\Originals\PICTURES 2\00518 interior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-1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201815"/>
            <a:ext cx="7272808" cy="4746199"/>
          </a:xfrm>
          <a:prstGeom prst="rect">
            <a:avLst/>
          </a:prstGeom>
          <a:noFill/>
          <a:ln>
            <a:solidFill>
              <a:schemeClr val="bg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615989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diamond/>
      </p:transition>
    </mc:Choice>
    <mc:Fallback>
      <p:transition spd="slow">
        <p:diamond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1291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179512" y="123478"/>
            <a:ext cx="8856984" cy="4896544"/>
          </a:xfrm>
          <a:prstGeom prst="rect">
            <a:avLst/>
          </a:prstGeom>
          <a:solidFill>
            <a:schemeClr val="tx1"/>
          </a:solidFill>
          <a:ln w="127000" cap="rnd" cmpd="thinThick">
            <a:solidFill>
              <a:schemeClr val="bg2">
                <a:lumMod val="50000"/>
              </a:schemeClr>
            </a:solidFill>
          </a:ln>
          <a:scene3d>
            <a:camera prst="orthographicFront"/>
            <a:lightRig rig="balanced" dir="t"/>
          </a:scene3d>
          <a:sp3d contourW="38100" prstMaterial="matte">
            <a:bevelT w="114300" prst="artDeco"/>
            <a:bevelB w="114300" prst="artDeco"/>
            <a:contourClr>
              <a:schemeClr val="bg1">
                <a:lumMod val="65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>
              <a:solidFill>
                <a:prstClr val="white"/>
              </a:solidFill>
            </a:endParaRPr>
          </a:p>
        </p:txBody>
      </p:sp>
      <p:pic>
        <p:nvPicPr>
          <p:cNvPr id="10242" name="Picture 2" descr="C:\Users\Antonio\Pictures\PICTURES\Originals\PICTURES 2\005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262163"/>
            <a:ext cx="6624736" cy="4685852"/>
          </a:xfrm>
          <a:prstGeom prst="rect">
            <a:avLst/>
          </a:prstGeom>
          <a:noFill/>
          <a:ln>
            <a:solidFill>
              <a:schemeClr val="bg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929440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diamond/>
      </p:transition>
    </mc:Choice>
    <mc:Fallback>
      <p:transition spd="slow">
        <p:diamond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1291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179512" y="123478"/>
            <a:ext cx="8856984" cy="4896544"/>
          </a:xfrm>
          <a:prstGeom prst="rect">
            <a:avLst/>
          </a:prstGeom>
          <a:solidFill>
            <a:schemeClr val="tx1"/>
          </a:solidFill>
          <a:ln w="127000" cap="rnd" cmpd="thinThick">
            <a:solidFill>
              <a:schemeClr val="bg2">
                <a:lumMod val="50000"/>
              </a:schemeClr>
            </a:solidFill>
          </a:ln>
          <a:scene3d>
            <a:camera prst="orthographicFront"/>
            <a:lightRig rig="balanced" dir="t"/>
          </a:scene3d>
          <a:sp3d contourW="38100" prstMaterial="matte">
            <a:bevelT w="114300" prst="artDeco"/>
            <a:bevelB w="114300" prst="artDeco"/>
            <a:contourClr>
              <a:schemeClr val="bg1">
                <a:lumMod val="65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>
              <a:solidFill>
                <a:prstClr val="white"/>
              </a:solidFill>
            </a:endParaRPr>
          </a:p>
        </p:txBody>
      </p:sp>
      <p:pic>
        <p:nvPicPr>
          <p:cNvPr id="11266" name="Picture 2" descr="C:\Users\Antonio\Pictures\PICTURES\Originals\PICTURES 2\00509 basílica-de-sao-marcos-veneza-mosaico-bizantin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267494"/>
            <a:ext cx="5868000" cy="4636444"/>
          </a:xfrm>
          <a:prstGeom prst="rect">
            <a:avLst/>
          </a:prstGeom>
          <a:noFill/>
          <a:ln>
            <a:solidFill>
              <a:schemeClr val="bg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237135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diamond/>
      </p:transition>
    </mc:Choice>
    <mc:Fallback>
      <p:transition spd="slow">
        <p:diamond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1291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179512" y="123478"/>
            <a:ext cx="8856984" cy="4896544"/>
          </a:xfrm>
          <a:prstGeom prst="rect">
            <a:avLst/>
          </a:prstGeom>
          <a:solidFill>
            <a:schemeClr val="tx1"/>
          </a:solidFill>
          <a:ln w="127000" cap="rnd" cmpd="thinThick">
            <a:solidFill>
              <a:schemeClr val="bg2">
                <a:lumMod val="50000"/>
              </a:schemeClr>
            </a:solidFill>
          </a:ln>
          <a:scene3d>
            <a:camera prst="orthographicFront"/>
            <a:lightRig rig="balanced" dir="t"/>
          </a:scene3d>
          <a:sp3d contourW="38100" prstMaterial="matte">
            <a:bevelT w="114300" prst="artDeco"/>
            <a:bevelB w="114300" prst="artDeco"/>
            <a:contourClr>
              <a:schemeClr val="bg1">
                <a:lumMod val="65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>
              <a:solidFill>
                <a:prstClr val="white"/>
              </a:solidFill>
            </a:endParaRPr>
          </a:p>
        </p:txBody>
      </p:sp>
      <p:pic>
        <p:nvPicPr>
          <p:cNvPr id="12290" name="Picture 2" descr="C:\Users\Antonio\Pictures\PICTURES\Originals\PICTURES 2\00508  teto  basilica-sanmarco-venez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267494"/>
            <a:ext cx="6639940" cy="4628987"/>
          </a:xfrm>
          <a:prstGeom prst="rect">
            <a:avLst/>
          </a:prstGeom>
          <a:noFill/>
          <a:ln>
            <a:solidFill>
              <a:schemeClr val="bg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126360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diamond/>
      </p:transition>
    </mc:Choice>
    <mc:Fallback>
      <p:transition spd="slow">
        <p:diamond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1291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179512" y="123478"/>
            <a:ext cx="8856984" cy="4896544"/>
          </a:xfrm>
          <a:prstGeom prst="rect">
            <a:avLst/>
          </a:prstGeom>
          <a:solidFill>
            <a:schemeClr val="tx1"/>
          </a:solidFill>
          <a:ln w="127000" cap="rnd" cmpd="thinThick">
            <a:solidFill>
              <a:schemeClr val="bg2">
                <a:lumMod val="50000"/>
              </a:schemeClr>
            </a:solidFill>
          </a:ln>
          <a:scene3d>
            <a:camera prst="orthographicFront"/>
            <a:lightRig rig="balanced" dir="t"/>
          </a:scene3d>
          <a:sp3d contourW="38100" prstMaterial="matte">
            <a:bevelT w="114300" prst="artDeco"/>
            <a:bevelB w="114300" prst="artDeco"/>
            <a:contourClr>
              <a:schemeClr val="bg1">
                <a:lumMod val="65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>
              <a:solidFill>
                <a:prstClr val="white"/>
              </a:solidFill>
            </a:endParaRPr>
          </a:p>
        </p:txBody>
      </p:sp>
      <p:pic>
        <p:nvPicPr>
          <p:cNvPr id="13314" name="Picture 2" descr="C:\Users\Antonio\Pictures\PICTURES\Originals\PICTURES 2\00500 San_Alipio_facade_door_of_Saint_Mark's_Basilica_of_Venic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197930"/>
            <a:ext cx="7416824" cy="4750084"/>
          </a:xfrm>
          <a:prstGeom prst="rect">
            <a:avLst/>
          </a:prstGeom>
          <a:noFill/>
          <a:ln>
            <a:solidFill>
              <a:schemeClr val="bg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964814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diamond/>
      </p:transition>
    </mc:Choice>
    <mc:Fallback>
      <p:transition spd="slow">
        <p:diamond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1291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179512" y="123478"/>
            <a:ext cx="8856984" cy="4896544"/>
          </a:xfrm>
          <a:prstGeom prst="rect">
            <a:avLst/>
          </a:prstGeom>
          <a:solidFill>
            <a:schemeClr val="tx1"/>
          </a:solidFill>
          <a:ln w="127000" cap="rnd" cmpd="thinThick">
            <a:solidFill>
              <a:schemeClr val="bg2">
                <a:lumMod val="50000"/>
              </a:schemeClr>
            </a:solidFill>
          </a:ln>
          <a:scene3d>
            <a:camera prst="orthographicFront"/>
            <a:lightRig rig="balanced" dir="t"/>
          </a:scene3d>
          <a:sp3d contourW="38100" prstMaterial="matte">
            <a:bevelT w="114300" prst="artDeco"/>
            <a:bevelB w="114300" prst="artDeco"/>
            <a:contourClr>
              <a:schemeClr val="bg1">
                <a:lumMod val="65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>
              <a:solidFill>
                <a:prstClr val="white"/>
              </a:solidFill>
            </a:endParaRPr>
          </a:p>
        </p:txBody>
      </p:sp>
      <p:pic>
        <p:nvPicPr>
          <p:cNvPr id="2050" name="Picture 2" descr="C:\Users\Antonio\Pictures\PICTURES\Originals\PICTURES 2\00552 mosaico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197285"/>
            <a:ext cx="6336704" cy="4750729"/>
          </a:xfrm>
          <a:prstGeom prst="rect">
            <a:avLst/>
          </a:prstGeom>
          <a:noFill/>
          <a:ln>
            <a:solidFill>
              <a:schemeClr val="bg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364967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diamond/>
      </p:transition>
    </mc:Choice>
    <mc:Fallback>
      <p:transition spd="slow">
        <p:diamond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1291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179512" y="123478"/>
            <a:ext cx="8856984" cy="4896544"/>
          </a:xfrm>
          <a:prstGeom prst="rect">
            <a:avLst/>
          </a:prstGeom>
          <a:solidFill>
            <a:schemeClr val="tx1"/>
          </a:solidFill>
          <a:ln w="127000" cap="rnd" cmpd="thinThick">
            <a:solidFill>
              <a:schemeClr val="bg2">
                <a:lumMod val="50000"/>
              </a:schemeClr>
            </a:solidFill>
          </a:ln>
          <a:scene3d>
            <a:camera prst="orthographicFront"/>
            <a:lightRig rig="balanced" dir="t"/>
          </a:scene3d>
          <a:sp3d contourW="38100" prstMaterial="matte">
            <a:bevelT w="114300" prst="artDeco"/>
            <a:bevelB w="114300" prst="artDeco"/>
            <a:contourClr>
              <a:schemeClr val="bg1">
                <a:lumMod val="65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>
              <a:solidFill>
                <a:prstClr val="white"/>
              </a:solidFill>
            </a:endParaRPr>
          </a:p>
        </p:txBody>
      </p:sp>
      <p:pic>
        <p:nvPicPr>
          <p:cNvPr id="3074" name="Picture 2" descr="C:\Users\Antonio\Pictures\PICTURES\Originals\PICTURES 2\0055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4825" y="700088"/>
            <a:ext cx="5592763" cy="3741737"/>
          </a:xfrm>
          <a:prstGeom prst="rect">
            <a:avLst/>
          </a:prstGeom>
          <a:noFill/>
          <a:ln>
            <a:solidFill>
              <a:schemeClr val="bg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935627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diamond/>
      </p:transition>
    </mc:Choice>
    <mc:Fallback>
      <p:transition spd="slow">
        <p:diamond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1291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179512" y="123478"/>
            <a:ext cx="8856984" cy="4896544"/>
          </a:xfrm>
          <a:prstGeom prst="rect">
            <a:avLst/>
          </a:prstGeom>
          <a:solidFill>
            <a:schemeClr val="tx1"/>
          </a:solidFill>
          <a:ln w="127000" cap="rnd" cmpd="thinThick">
            <a:solidFill>
              <a:schemeClr val="bg2">
                <a:lumMod val="50000"/>
              </a:schemeClr>
            </a:solidFill>
          </a:ln>
          <a:scene3d>
            <a:camera prst="orthographicFront"/>
            <a:lightRig rig="balanced" dir="t"/>
          </a:scene3d>
          <a:sp3d contourW="38100" prstMaterial="matte">
            <a:bevelT w="114300" prst="artDeco"/>
            <a:bevelB w="114300" prst="artDeco"/>
            <a:contourClr>
              <a:schemeClr val="bg1">
                <a:lumMod val="65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>
              <a:solidFill>
                <a:prstClr val="white"/>
              </a:solidFill>
            </a:endParaRPr>
          </a:p>
        </p:txBody>
      </p:sp>
      <p:pic>
        <p:nvPicPr>
          <p:cNvPr id="4098" name="Picture 2" descr="C:\Users\Antonio\Pictures\PICTURES\Originals\PICTURES 2\0055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1688" y="771550"/>
            <a:ext cx="5164608" cy="3600400"/>
          </a:xfrm>
          <a:prstGeom prst="rect">
            <a:avLst/>
          </a:prstGeom>
          <a:noFill/>
          <a:ln>
            <a:solidFill>
              <a:schemeClr val="bg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213758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diamond/>
      </p:transition>
    </mc:Choice>
    <mc:Fallback>
      <p:transition spd="slow">
        <p:diamond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1291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179512" y="123478"/>
            <a:ext cx="8856984" cy="4896544"/>
          </a:xfrm>
          <a:prstGeom prst="rect">
            <a:avLst/>
          </a:prstGeom>
          <a:solidFill>
            <a:schemeClr val="tx1"/>
          </a:solidFill>
          <a:ln w="127000" cap="rnd" cmpd="thinThick">
            <a:solidFill>
              <a:schemeClr val="bg2">
                <a:lumMod val="50000"/>
              </a:schemeClr>
            </a:solidFill>
          </a:ln>
          <a:scene3d>
            <a:camera prst="orthographicFront"/>
            <a:lightRig rig="balanced" dir="t"/>
          </a:scene3d>
          <a:sp3d contourW="38100" prstMaterial="matte">
            <a:bevelT w="114300" prst="artDeco"/>
            <a:bevelB w="114300" prst="artDeco"/>
            <a:contourClr>
              <a:schemeClr val="bg1">
                <a:lumMod val="65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>
              <a:solidFill>
                <a:prstClr val="white"/>
              </a:solidFill>
            </a:endParaRPr>
          </a:p>
        </p:txBody>
      </p:sp>
      <p:pic>
        <p:nvPicPr>
          <p:cNvPr id="5122" name="Picture 2" descr="C:\Users\Antonio\Pictures\PICTURES\Originals\PICTURES 2\0055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195487"/>
            <a:ext cx="6408711" cy="4752527"/>
          </a:xfrm>
          <a:prstGeom prst="rect">
            <a:avLst/>
          </a:prstGeom>
          <a:noFill/>
          <a:ln>
            <a:solidFill>
              <a:schemeClr val="bg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702559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diamond/>
      </p:transition>
    </mc:Choice>
    <mc:Fallback>
      <p:transition spd="slow">
        <p:diamond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1291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179512" y="123478"/>
            <a:ext cx="8856984" cy="4896544"/>
          </a:xfrm>
          <a:prstGeom prst="rect">
            <a:avLst/>
          </a:prstGeom>
          <a:solidFill>
            <a:schemeClr val="tx1"/>
          </a:solidFill>
          <a:ln w="127000" cap="rnd" cmpd="thinThick">
            <a:solidFill>
              <a:schemeClr val="bg2">
                <a:lumMod val="50000"/>
              </a:schemeClr>
            </a:solidFill>
          </a:ln>
          <a:scene3d>
            <a:camera prst="orthographicFront"/>
            <a:lightRig rig="balanced" dir="t"/>
          </a:scene3d>
          <a:sp3d contourW="38100" prstMaterial="matte">
            <a:bevelT w="114300" prst="artDeco"/>
            <a:bevelB w="114300" prst="artDeco"/>
            <a:contourClr>
              <a:schemeClr val="bg1">
                <a:lumMod val="65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>
              <a:solidFill>
                <a:prstClr val="white"/>
              </a:solidFill>
            </a:endParaRPr>
          </a:p>
        </p:txBody>
      </p:sp>
      <p:pic>
        <p:nvPicPr>
          <p:cNvPr id="6146" name="Picture 2" descr="C:\Users\Antonio\Pictures\PICTURES\Originals\PICTURES 2\0056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176408"/>
            <a:ext cx="7172393" cy="4771606"/>
          </a:xfrm>
          <a:prstGeom prst="rect">
            <a:avLst/>
          </a:prstGeom>
          <a:noFill/>
          <a:ln>
            <a:solidFill>
              <a:schemeClr val="bg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951924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diamond/>
      </p:transition>
    </mc:Choice>
    <mc:Fallback>
      <p:transition spd="slow">
        <p:diamond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1291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173020" y="123478"/>
            <a:ext cx="8856984" cy="4896544"/>
          </a:xfrm>
          <a:prstGeom prst="rect">
            <a:avLst/>
          </a:prstGeom>
          <a:solidFill>
            <a:schemeClr val="tx1"/>
          </a:solidFill>
          <a:ln w="127000" cap="rnd" cmpd="thinThick">
            <a:solidFill>
              <a:schemeClr val="bg2">
                <a:lumMod val="50000"/>
              </a:schemeClr>
            </a:solidFill>
          </a:ln>
          <a:scene3d>
            <a:camera prst="orthographicFront"/>
            <a:lightRig rig="balanced" dir="t"/>
          </a:scene3d>
          <a:sp3d contourW="38100" prstMaterial="matte">
            <a:bevelT w="114300" prst="artDeco"/>
            <a:bevelB w="114300" prst="artDeco"/>
            <a:contourClr>
              <a:schemeClr val="bg1">
                <a:lumMod val="65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>
              <a:solidFill>
                <a:prstClr val="white"/>
              </a:solidFill>
            </a:endParaRPr>
          </a:p>
        </p:txBody>
      </p:sp>
      <p:pic>
        <p:nvPicPr>
          <p:cNvPr id="7170" name="Picture 2" descr="C:\Users\Antonio\Pictures\PICTURES\Originals\PICTURES 2\00540 Grubacs_Carlo_Basilica_Di_San_Marco 1849 oleo sobre tela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  <a14:imgEffect>
                      <a14:brightnessContrast bright="-7000" contrast="12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7" y="195486"/>
            <a:ext cx="7920000" cy="4752528"/>
          </a:xfrm>
          <a:prstGeom prst="rect">
            <a:avLst/>
          </a:prstGeom>
          <a:noFill/>
          <a:ln>
            <a:solidFill>
              <a:schemeClr val="bg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109350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diamond/>
      </p:transition>
    </mc:Choice>
    <mc:Fallback>
      <p:transition spd="slow">
        <p:diamond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1291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179512" y="123478"/>
            <a:ext cx="8856984" cy="4896544"/>
          </a:xfrm>
          <a:prstGeom prst="rect">
            <a:avLst/>
          </a:prstGeom>
          <a:solidFill>
            <a:schemeClr val="tx1"/>
          </a:solidFill>
          <a:ln w="127000" cap="rnd" cmpd="thinThick">
            <a:solidFill>
              <a:schemeClr val="bg2">
                <a:lumMod val="50000"/>
              </a:schemeClr>
            </a:solidFill>
          </a:ln>
          <a:scene3d>
            <a:camera prst="orthographicFront"/>
            <a:lightRig rig="balanced" dir="t"/>
          </a:scene3d>
          <a:sp3d contourW="38100" prstMaterial="matte">
            <a:bevelT w="114300" prst="artDeco"/>
            <a:bevelB w="114300" prst="artDeco"/>
            <a:contourClr>
              <a:schemeClr val="bg1">
                <a:lumMod val="65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w="38100" h="38100" prst="angle"/>
              <a:bevelB w="38100" h="38100" prst="angle"/>
            </a:sp3d>
          </a:bodyPr>
          <a:lstStyle/>
          <a:p>
            <a:pPr algn="ctr"/>
            <a:r>
              <a:rPr lang="pt-BR" b="1" i="1" dirty="0" smtClean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Imagens – Internet</a:t>
            </a:r>
          </a:p>
          <a:p>
            <a:pPr algn="ctr"/>
            <a:r>
              <a:rPr lang="pt-BR" b="1" i="1" dirty="0" smtClean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Texto – Site Dicas e Textos – Thiago Amorim</a:t>
            </a:r>
          </a:p>
          <a:p>
            <a:pPr algn="ctr"/>
            <a:r>
              <a:rPr lang="pt-BR" b="1" i="1" dirty="0" smtClean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Música –Monastério e La </a:t>
            </a:r>
            <a:r>
              <a:rPr lang="pt-BR" b="1" i="1" dirty="0" smtClean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Rabida</a:t>
            </a:r>
            <a:r>
              <a:rPr lang="pt-BR" b="1" i="1" dirty="0" smtClean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 – </a:t>
            </a:r>
            <a:r>
              <a:rPr lang="pt-BR" b="1" i="1" dirty="0" smtClean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Evángelos</a:t>
            </a:r>
            <a:r>
              <a:rPr lang="pt-BR" b="1" i="1" dirty="0" smtClean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pt-BR" b="1" i="1" dirty="0" smtClean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Odysséas</a:t>
            </a:r>
            <a:r>
              <a:rPr lang="pt-BR" b="1" i="1" dirty="0" smtClean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pt-BR" b="1" i="1" dirty="0" smtClean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Papathanassiu</a:t>
            </a:r>
            <a:r>
              <a:rPr lang="pt-BR" b="1" i="1" dirty="0" smtClean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.</a:t>
            </a:r>
            <a:endParaRPr lang="pt-BR" b="1" i="1" dirty="0" smtClean="0">
              <a:solidFill>
                <a:prstClr val="white"/>
              </a:solidFill>
              <a:latin typeface="Arial" pitchFamily="34" charset="0"/>
              <a:cs typeface="Arial" pitchFamily="34" charset="0"/>
            </a:endParaRPr>
          </a:p>
          <a:p>
            <a:pPr algn="ctr"/>
            <a:r>
              <a:rPr lang="pt-BR" b="1" i="1" dirty="0" smtClean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Formatação – </a:t>
            </a:r>
            <a:r>
              <a:rPr lang="pt-BR" b="1" i="1" dirty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E</a:t>
            </a:r>
            <a:r>
              <a:rPr lang="pt-BR" b="1" i="1" dirty="0" smtClean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dson</a:t>
            </a:r>
          </a:p>
          <a:p>
            <a:pPr algn="ctr"/>
            <a:r>
              <a:rPr lang="pt-BR" b="1" i="1" dirty="0" smtClean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antonioedsonbelther145@gmail.com </a:t>
            </a:r>
            <a:endParaRPr lang="pt-BR" b="1" i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827039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diamond/>
      </p:transition>
    </mc:Choice>
    <mc:Fallback>
      <p:transition spd="slow">
        <p:diamond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presentação 00011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Apresentação 00011</Template>
  <TotalTime>40</TotalTime>
  <Words>894</Words>
  <Application>Microsoft Office PowerPoint</Application>
  <PresentationFormat>Apresentação na tela (16:9)</PresentationFormat>
  <Paragraphs>45</Paragraphs>
  <Slides>31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31</vt:i4>
      </vt:variant>
    </vt:vector>
  </HeadingPairs>
  <TitlesOfParts>
    <vt:vector size="32" baseType="lpstr">
      <vt:lpstr>Apresentação 00011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Antonio</dc:creator>
  <cp:lastModifiedBy>Antonio</cp:lastModifiedBy>
  <cp:revision>3</cp:revision>
  <dcterms:created xsi:type="dcterms:W3CDTF">2012-10-25T15:04:40Z</dcterms:created>
  <dcterms:modified xsi:type="dcterms:W3CDTF">2012-10-25T15:45:28Z</dcterms:modified>
</cp:coreProperties>
</file>