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59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1D5A2-FF85-44AD-B67C-685A62B755CF}" type="datetimeFigureOut">
              <a:rPr lang="pt-BR" smtClean="0"/>
              <a:pPr/>
              <a:t>05/07/2014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macremonini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1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979712" y="483518"/>
            <a:ext cx="5346805" cy="4155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979712" y="4227934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lackoak Std" pitchFamily="82" charset="0"/>
              </a:rPr>
              <a:t>VERONA - ITÁLIA</a:t>
            </a:r>
            <a:endParaRPr lang="pt-B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lackoak Std" pitchFamily="82" charset="0"/>
            </a:endParaRPr>
          </a:p>
        </p:txBody>
      </p:sp>
    </p:spTree>
  </p:cSld>
  <p:clrMapOvr>
    <a:masterClrMapping/>
  </p:clrMapOvr>
  <p:transition spd="slow">
    <p:circle/>
    <p:sndAc>
      <p:stSnd loop="1">
        <p:snd r:embed="rId2" name="T'amo e T'amero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1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ndeira-da-italia-bandeiras-europa-pintado-por-scott-102528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851920" y="123478"/>
            <a:ext cx="4420227" cy="3462511"/>
          </a:xfrm>
          <a:prstGeom prst="rect">
            <a:avLst/>
          </a:prstGeom>
        </p:spPr>
      </p:pic>
      <p:pic>
        <p:nvPicPr>
          <p:cNvPr id="3" name="Imagem 2" descr="torre-de-pisa-italia-2882124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3528" y="555526"/>
            <a:ext cx="2657856" cy="39624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275856" y="3795886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lackoak Std" pitchFamily="82" charset="0"/>
              </a:rPr>
              <a:t>FORMATAÇÃO: MARIA OLÍVIA</a:t>
            </a:r>
          </a:p>
          <a:p>
            <a:pPr algn="ctr"/>
            <a:r>
              <a:rPr lang="pt-BR" sz="1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lackoak Std" pitchFamily="82" charset="0"/>
                <a:hlinkClick r:id="rId4"/>
              </a:rPr>
              <a:t>macremonini@gmail.com</a:t>
            </a:r>
            <a:endParaRPr lang="pt-BR" sz="1200" b="1" dirty="0" smtClean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Blackoak Std" pitchFamily="82" charset="0"/>
            </a:endParaRPr>
          </a:p>
          <a:p>
            <a:pPr algn="ctr"/>
            <a:r>
              <a:rPr lang="pt-BR" sz="1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lackoak Std" pitchFamily="82" charset="0"/>
              </a:rPr>
              <a:t>FOTOS DA INTERNET</a:t>
            </a:r>
            <a:endParaRPr lang="pt-BR" sz="1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Blackoak Std" pitchFamily="82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Cívico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</Words>
  <Application>Microsoft Office PowerPoint</Application>
  <PresentationFormat>Apresentação na tela (16:9)</PresentationFormat>
  <Paragraphs>4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Maria Olivia</dc:creator>
  <cp:lastModifiedBy>Maria Olivia</cp:lastModifiedBy>
  <cp:revision>14</cp:revision>
  <dcterms:created xsi:type="dcterms:W3CDTF">2014-07-05T20:10:37Z</dcterms:created>
  <dcterms:modified xsi:type="dcterms:W3CDTF">2014-07-06T02:31:14Z</dcterms:modified>
</cp:coreProperties>
</file>