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87" r:id="rId9"/>
    <p:sldId id="265" r:id="rId10"/>
    <p:sldId id="266" r:id="rId11"/>
    <p:sldId id="267" r:id="rId12"/>
    <p:sldId id="288" r:id="rId13"/>
    <p:sldId id="269" r:id="rId14"/>
    <p:sldId id="270" r:id="rId15"/>
    <p:sldId id="271" r:id="rId16"/>
    <p:sldId id="272" r:id="rId17"/>
    <p:sldId id="273" r:id="rId18"/>
    <p:sldId id="274" r:id="rId19"/>
    <p:sldId id="289" r:id="rId20"/>
    <p:sldId id="276" r:id="rId21"/>
    <p:sldId id="277" r:id="rId22"/>
    <p:sldId id="278" r:id="rId23"/>
    <p:sldId id="290" r:id="rId24"/>
    <p:sldId id="295" r:id="rId25"/>
    <p:sldId id="296" r:id="rId26"/>
    <p:sldId id="297" r:id="rId27"/>
    <p:sldId id="298" r:id="rId28"/>
    <p:sldId id="280" r:id="rId29"/>
    <p:sldId id="281" r:id="rId30"/>
    <p:sldId id="291" r:id="rId31"/>
    <p:sldId id="283" r:id="rId32"/>
    <p:sldId id="284" r:id="rId33"/>
    <p:sldId id="285" r:id="rId34"/>
    <p:sldId id="286" r:id="rId35"/>
    <p:sldId id="299" r:id="rId3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i="1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i="1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i="1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i="1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76" autoAdjust="0"/>
    <p:restoredTop sz="94660"/>
  </p:normalViewPr>
  <p:slideViewPr>
    <p:cSldViewPr>
      <p:cViewPr varScale="1">
        <p:scale>
          <a:sx n="66" d="100"/>
          <a:sy n="66" d="100"/>
        </p:scale>
        <p:origin x="-10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i="0" smtClean="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i="0" smtClean="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78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1013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i="0" smtClean="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13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i="0" smtClean="0">
                <a:latin typeface="Arial" charset="0"/>
              </a:defRPr>
            </a:lvl1pPr>
          </a:lstStyle>
          <a:p>
            <a:pPr>
              <a:defRPr/>
            </a:pPr>
            <a:fld id="{4C81E6EA-E6C7-449E-A055-79F90264D15B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F61ACF-6598-4523-99C4-67488594B353}" type="slidenum">
              <a:rPr lang="pt-BR">
                <a:latin typeface="Arial" pitchFamily="34" charset="0"/>
              </a:rPr>
              <a:pPr/>
              <a:t>1</a:t>
            </a:fld>
            <a:endParaRPr lang="pt-BR">
              <a:latin typeface="Arial" pitchFamily="34" charset="0"/>
            </a:endParaRPr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429BF7-E466-40CD-907A-2CFEF637627A}" type="slidenum">
              <a:rPr lang="pt-BR">
                <a:latin typeface="Arial" pitchFamily="34" charset="0"/>
              </a:rPr>
              <a:pPr/>
              <a:t>2</a:t>
            </a:fld>
            <a:endParaRPr lang="pt-BR">
              <a:latin typeface="Arial" pitchFamily="34" charset="0"/>
            </a:endParaRPr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CD6AD5-2C8F-4628-BA4D-004975B766B9}" type="slidenum">
              <a:rPr lang="pt-BR">
                <a:latin typeface="Arial" pitchFamily="34" charset="0"/>
              </a:rPr>
              <a:pPr/>
              <a:t>3</a:t>
            </a:fld>
            <a:endParaRPr lang="pt-BR">
              <a:latin typeface="Arial" pitchFamily="34" charset="0"/>
            </a:endParaRPr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E8C9C4-8522-41A3-997C-9A1846DE7CD5}" type="slidenum">
              <a:rPr lang="pt-BR">
                <a:latin typeface="Arial" pitchFamily="34" charset="0"/>
              </a:rPr>
              <a:pPr/>
              <a:t>4</a:t>
            </a:fld>
            <a:endParaRPr lang="pt-BR">
              <a:latin typeface="Arial" pitchFamily="34" charset="0"/>
            </a:endParaRPr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F2E27D-F764-4769-B475-24FF3B25B7D9}" type="slidenum">
              <a:rPr lang="pt-BR">
                <a:latin typeface="Arial" pitchFamily="34" charset="0"/>
              </a:rPr>
              <a:pPr/>
              <a:t>5</a:t>
            </a:fld>
            <a:endParaRPr lang="pt-BR">
              <a:latin typeface="Arial" pitchFamily="34" charset="0"/>
            </a:endParaRPr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A579AB-AF95-46A3-8786-DEDB2C208B14}" type="slidenum">
              <a:rPr lang="pt-BR">
                <a:latin typeface="Arial" pitchFamily="34" charset="0"/>
              </a:rPr>
              <a:pPr/>
              <a:t>6</a:t>
            </a:fld>
            <a:endParaRPr lang="pt-BR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3DE169-E9E9-423C-B986-1BCFA72221D3}" type="slidenum">
              <a:rPr lang="pt-BR">
                <a:latin typeface="Arial" pitchFamily="34" charset="0"/>
              </a:rPr>
              <a:pPr/>
              <a:t>7</a:t>
            </a:fld>
            <a:endParaRPr lang="pt-BR">
              <a:latin typeface="Arial" pitchFamily="34" charset="0"/>
            </a:endParaRPr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5F94C9-7F96-4986-A83F-3C43C8C89071}" type="slidenum">
              <a:rPr lang="pt-BR">
                <a:latin typeface="Arial" pitchFamily="34" charset="0"/>
              </a:rPr>
              <a:pPr/>
              <a:t>8</a:t>
            </a:fld>
            <a:endParaRPr lang="pt-BR">
              <a:latin typeface="Arial" pitchFamily="34" charset="0"/>
            </a:endParaRPr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1389A7-195A-46CE-BD7A-11C3C146C69D}" type="slidenum">
              <a:rPr lang="pt-BR">
                <a:latin typeface="Arial" pitchFamily="34" charset="0"/>
              </a:rPr>
              <a:pPr/>
              <a:t>9</a:t>
            </a:fld>
            <a:endParaRPr lang="pt-BR">
              <a:latin typeface="Arial" pitchFamily="34" charset="0"/>
            </a:endParaRPr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3E4E8E-3297-44A4-BDAE-374DE25DA4B3}" type="slidenum">
              <a:rPr lang="pt-BR">
                <a:latin typeface="Arial" pitchFamily="34" charset="0"/>
              </a:rPr>
              <a:pPr/>
              <a:t>10</a:t>
            </a:fld>
            <a:endParaRPr lang="pt-BR">
              <a:latin typeface="Arial" pitchFamily="34" charset="0"/>
            </a:endParaRPr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765927A-7A6C-4418-9742-57795376E2F5}" type="slidenum">
              <a:rPr lang="pt-BR">
                <a:latin typeface="Arial" pitchFamily="34" charset="0"/>
              </a:rPr>
              <a:pPr/>
              <a:t>11</a:t>
            </a:fld>
            <a:endParaRPr lang="pt-BR">
              <a:latin typeface="Arial" pitchFamily="34" charset="0"/>
            </a:endParaRPr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3C2668-C63E-42AA-98E1-E2C7C275C58C}" type="slidenum">
              <a:rPr lang="pt-BR">
                <a:latin typeface="Arial" pitchFamily="34" charset="0"/>
              </a:rPr>
              <a:pPr/>
              <a:t>12</a:t>
            </a:fld>
            <a:endParaRPr lang="pt-BR">
              <a:latin typeface="Arial" pitchFamily="34" charset="0"/>
            </a:endParaRPr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8F5100-2E42-4B97-BE9E-638218E6494F}" type="slidenum">
              <a:rPr lang="pt-BR">
                <a:latin typeface="Arial" pitchFamily="34" charset="0"/>
              </a:rPr>
              <a:pPr/>
              <a:t>13</a:t>
            </a:fld>
            <a:endParaRPr lang="pt-BR">
              <a:latin typeface="Arial" pitchFamily="34" charset="0"/>
            </a:endParaRPr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D5E907-B537-424E-8990-471B10C5293F}" type="slidenum">
              <a:rPr lang="pt-BR">
                <a:latin typeface="Arial" pitchFamily="34" charset="0"/>
              </a:rPr>
              <a:pPr/>
              <a:t>14</a:t>
            </a:fld>
            <a:endParaRPr lang="pt-BR">
              <a:latin typeface="Arial" pitchFamily="34" charset="0"/>
            </a:endParaRPr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A0E314-FB84-41A3-9BAE-8E45FB404272}" type="slidenum">
              <a:rPr lang="pt-BR">
                <a:latin typeface="Arial" pitchFamily="34" charset="0"/>
              </a:rPr>
              <a:pPr/>
              <a:t>15</a:t>
            </a:fld>
            <a:endParaRPr lang="pt-BR">
              <a:latin typeface="Arial" pitchFamily="34" charset="0"/>
            </a:endParaRPr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DA22F1-8F46-4719-8A6A-67953A432A35}" type="slidenum">
              <a:rPr lang="pt-BR">
                <a:latin typeface="Arial" pitchFamily="34" charset="0"/>
              </a:rPr>
              <a:pPr/>
              <a:t>16</a:t>
            </a:fld>
            <a:endParaRPr lang="pt-BR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D1B413-BC45-49BC-8027-FB6D50D573C7}" type="slidenum">
              <a:rPr lang="pt-BR">
                <a:latin typeface="Arial" pitchFamily="34" charset="0"/>
              </a:rPr>
              <a:pPr/>
              <a:t>17</a:t>
            </a:fld>
            <a:endParaRPr lang="pt-BR">
              <a:latin typeface="Arial" pitchFamily="34" charset="0"/>
            </a:endParaRPr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712E6F-0049-4A1F-8C16-C0F75C276BA5}" type="slidenum">
              <a:rPr lang="pt-BR">
                <a:latin typeface="Arial" pitchFamily="34" charset="0"/>
              </a:rPr>
              <a:pPr/>
              <a:t>18</a:t>
            </a:fld>
            <a:endParaRPr lang="pt-BR">
              <a:latin typeface="Arial" pitchFamily="34" charset="0"/>
            </a:endParaRPr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3F5101-1928-44B5-A6BA-AA1C789B76DD}" type="slidenum">
              <a:rPr lang="pt-BR">
                <a:latin typeface="Arial" pitchFamily="34" charset="0"/>
              </a:rPr>
              <a:pPr/>
              <a:t>19</a:t>
            </a:fld>
            <a:endParaRPr lang="pt-BR">
              <a:latin typeface="Arial" pitchFamily="34" charset="0"/>
            </a:endParaRPr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4DB9CC-99D6-4478-83D0-1C43DBD91F18}" type="slidenum">
              <a:rPr lang="pt-BR">
                <a:latin typeface="Arial" pitchFamily="34" charset="0"/>
              </a:rPr>
              <a:pPr/>
              <a:t>20</a:t>
            </a:fld>
            <a:endParaRPr lang="pt-BR">
              <a:latin typeface="Arial" pitchFamily="34" charset="0"/>
            </a:endParaRPr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4DC7BE-F7A0-4AE8-9FAD-A9AE4A8110E3}" type="slidenum">
              <a:rPr lang="pt-BR">
                <a:latin typeface="Arial" pitchFamily="34" charset="0"/>
              </a:rPr>
              <a:pPr/>
              <a:t>21</a:t>
            </a:fld>
            <a:endParaRPr lang="pt-BR">
              <a:latin typeface="Arial" pitchFamily="34" charset="0"/>
            </a:endParaRPr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BF8CF8-96CB-4390-8826-5157970E3C74}" type="slidenum">
              <a:rPr lang="pt-BR">
                <a:latin typeface="Arial" pitchFamily="34" charset="0"/>
              </a:rPr>
              <a:pPr/>
              <a:t>22</a:t>
            </a:fld>
            <a:endParaRPr lang="pt-BR">
              <a:latin typeface="Arial" pitchFamily="34" charset="0"/>
            </a:endParaRPr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34976B-63E3-422A-BFBC-9F8157FD0020}" type="slidenum">
              <a:rPr lang="pt-BR">
                <a:latin typeface="Arial" pitchFamily="34" charset="0"/>
              </a:rPr>
              <a:pPr/>
              <a:t>23</a:t>
            </a:fld>
            <a:endParaRPr lang="pt-BR">
              <a:latin typeface="Arial" pitchFamily="34" charset="0"/>
            </a:endParaRPr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1566B3-87CF-41BD-A271-CF283B49AB2D}" type="slidenum">
              <a:rPr lang="pt-BR">
                <a:latin typeface="Arial" pitchFamily="34" charset="0"/>
              </a:rPr>
              <a:pPr/>
              <a:t>24</a:t>
            </a:fld>
            <a:endParaRPr lang="pt-BR">
              <a:latin typeface="Arial" pitchFamily="34" charset="0"/>
            </a:endParaRPr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3A94F6-296F-4316-980C-C3E76595E713}" type="slidenum">
              <a:rPr lang="pt-BR">
                <a:latin typeface="Arial" pitchFamily="34" charset="0"/>
              </a:rPr>
              <a:pPr/>
              <a:t>25</a:t>
            </a:fld>
            <a:endParaRPr lang="pt-BR">
              <a:latin typeface="Arial" pitchFamily="34" charset="0"/>
            </a:endParaRPr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7F77D7-D865-4039-ADBE-99603F305377}" type="slidenum">
              <a:rPr lang="pt-BR">
                <a:latin typeface="Arial" pitchFamily="34" charset="0"/>
              </a:rPr>
              <a:pPr/>
              <a:t>26</a:t>
            </a:fld>
            <a:endParaRPr lang="pt-BR">
              <a:latin typeface="Arial" pitchFamily="34" charset="0"/>
            </a:endParaRPr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FAFA3E-C2AE-4CA7-9781-C85E14ECECCE}" type="slidenum">
              <a:rPr lang="pt-BR">
                <a:latin typeface="Arial" pitchFamily="34" charset="0"/>
              </a:rPr>
              <a:pPr/>
              <a:t>27</a:t>
            </a:fld>
            <a:endParaRPr lang="pt-BR">
              <a:latin typeface="Arial" pitchFamily="34" charset="0"/>
            </a:endParaRPr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74A881-3928-42AB-A695-53324A7B4E86}" type="slidenum">
              <a:rPr lang="pt-BR">
                <a:latin typeface="Arial" pitchFamily="34" charset="0"/>
              </a:rPr>
              <a:pPr/>
              <a:t>28</a:t>
            </a:fld>
            <a:endParaRPr lang="pt-BR">
              <a:latin typeface="Arial" pitchFamily="34" charset="0"/>
            </a:endParaRPr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873032-A804-4734-88AA-1EEEE355C6F8}" type="slidenum">
              <a:rPr lang="pt-BR">
                <a:latin typeface="Arial" pitchFamily="34" charset="0"/>
              </a:rPr>
              <a:pPr/>
              <a:t>29</a:t>
            </a:fld>
            <a:endParaRPr lang="pt-BR">
              <a:latin typeface="Arial" pitchFamily="34" charset="0"/>
            </a:endParaRPr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1E65DB-007C-473F-96B8-76C71CCA4397}" type="slidenum">
              <a:rPr lang="pt-BR">
                <a:latin typeface="Arial" pitchFamily="34" charset="0"/>
              </a:rPr>
              <a:pPr/>
              <a:t>30</a:t>
            </a:fld>
            <a:endParaRPr lang="pt-BR">
              <a:latin typeface="Arial" pitchFamily="34" charset="0"/>
            </a:endParaRPr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B5E7FC-F267-4FA4-8DE1-E2D8A56E34D2}" type="slidenum">
              <a:rPr lang="pt-BR">
                <a:latin typeface="Arial" pitchFamily="34" charset="0"/>
              </a:rPr>
              <a:pPr/>
              <a:t>31</a:t>
            </a:fld>
            <a:endParaRPr lang="pt-BR">
              <a:latin typeface="Arial" pitchFamily="34" charset="0"/>
            </a:endParaRPr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669CB3-1734-4036-9C0F-393AF1770BFB}" type="slidenum">
              <a:rPr lang="pt-BR">
                <a:latin typeface="Arial" pitchFamily="34" charset="0"/>
              </a:rPr>
              <a:pPr/>
              <a:t>32</a:t>
            </a:fld>
            <a:endParaRPr lang="pt-BR">
              <a:latin typeface="Arial" pitchFamily="34" charset="0"/>
            </a:endParaRPr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DCE1E7-AFBA-4CFD-9F34-EA911642E9A9}" type="slidenum">
              <a:rPr lang="pt-BR">
                <a:latin typeface="Arial" pitchFamily="34" charset="0"/>
              </a:rPr>
              <a:pPr/>
              <a:t>33</a:t>
            </a:fld>
            <a:endParaRPr lang="pt-BR">
              <a:latin typeface="Arial" pitchFamily="34" charset="0"/>
            </a:endParaRPr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E9424A-2FA1-4ACF-BE23-2558616CCCDD}" type="slidenum">
              <a:rPr lang="pt-BR">
                <a:latin typeface="Arial" pitchFamily="34" charset="0"/>
              </a:rPr>
              <a:pPr/>
              <a:t>34</a:t>
            </a:fld>
            <a:endParaRPr lang="pt-BR">
              <a:latin typeface="Arial" pitchFamily="34" charset="0"/>
            </a:endParaRPr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0B686-C5B2-42B2-861A-EED47D99DE13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A7779-A0AE-44BD-8DDA-25E363B09B1A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E6401F-C9B6-48EC-B6C3-759E0B858BBC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A5718-4FEF-44EB-971D-D34D70C3ED9F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0F067E-8D0F-4BDE-B891-38E55F04E5F6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305412-1DC3-4345-9F8D-D972B23D1C8F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27146-D35F-4936-ACFC-E3CA0E0C1D77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63224C-B872-4CD4-905C-4AC4C03811C3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58BF4-B473-4640-9724-24A32EDAFFF9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79866-38E8-4A68-9339-4968D904CA54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D6EA18-2C8A-489E-A805-8BC643CBEB08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 smtClean="0">
                <a:latin typeface="Arial" charset="0"/>
              </a:defRPr>
            </a:lvl1pPr>
          </a:lstStyle>
          <a:p>
            <a:pPr>
              <a:defRPr/>
            </a:pPr>
            <a:fld id="{47747230-20E4-4108-B547-1DE50CAE28D7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18" Type="http://schemas.openxmlformats.org/officeDocument/2006/relationships/image" Target="../media/image15.jpeg"/><Relationship Id="rId3" Type="http://schemas.openxmlformats.org/officeDocument/2006/relationships/audio" Target="../media/audio1.wav"/><Relationship Id="rId21" Type="http://schemas.openxmlformats.org/officeDocument/2006/relationships/image" Target="../media/image18.jpeg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1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jpeg"/><Relationship Id="rId20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5" Type="http://schemas.openxmlformats.org/officeDocument/2006/relationships/image" Target="../media/image12.jpeg"/><Relationship Id="rId23" Type="http://schemas.openxmlformats.org/officeDocument/2006/relationships/image" Target="../media/image20.jpeg"/><Relationship Id="rId10" Type="http://schemas.openxmlformats.org/officeDocument/2006/relationships/image" Target="../media/image7.jpeg"/><Relationship Id="rId19" Type="http://schemas.openxmlformats.org/officeDocument/2006/relationships/image" Target="../media/image16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Relationship Id="rId14" Type="http://schemas.openxmlformats.org/officeDocument/2006/relationships/image" Target="../media/image11.jpeg"/><Relationship Id="rId22" Type="http://schemas.openxmlformats.org/officeDocument/2006/relationships/image" Target="../media/image1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0" cmpd="tri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2053" name="Picture 6" descr="ESPAÑ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0713"/>
            <a:ext cx="91440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10" descr="madri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550" y="836613"/>
            <a:ext cx="50323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900113" y="1557338"/>
            <a:ext cx="7207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900" i="0"/>
              <a:t>MADRID</a:t>
            </a:r>
          </a:p>
        </p:txBody>
      </p:sp>
      <p:pic>
        <p:nvPicPr>
          <p:cNvPr id="2056" name="Picture 12" descr="untitle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250" y="908050"/>
            <a:ext cx="5032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3"/>
          <p:cNvSpPr txBox="1">
            <a:spLocks noChangeArrowheads="1"/>
          </p:cNvSpPr>
          <p:nvPr/>
        </p:nvSpPr>
        <p:spPr bwMode="auto">
          <a:xfrm>
            <a:off x="1547813" y="1557338"/>
            <a:ext cx="7207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GALICIA</a:t>
            </a:r>
          </a:p>
        </p:txBody>
      </p:sp>
      <p:pic>
        <p:nvPicPr>
          <p:cNvPr id="2058" name="Picture 14" descr="andalucia_escud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975" y="908050"/>
            <a:ext cx="5826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9" name="Text Box 15"/>
          <p:cNvSpPr txBox="1">
            <a:spLocks noChangeArrowheads="1"/>
          </p:cNvSpPr>
          <p:nvPr/>
        </p:nvSpPr>
        <p:spPr bwMode="auto">
          <a:xfrm>
            <a:off x="2195513" y="1557338"/>
            <a:ext cx="9366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ANDALUCIA</a:t>
            </a:r>
          </a:p>
        </p:txBody>
      </p:sp>
      <p:pic>
        <p:nvPicPr>
          <p:cNvPr id="2060" name="Picture 16" descr="asturias_escudo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575" y="908050"/>
            <a:ext cx="5762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1" name="Text Box 17"/>
          <p:cNvSpPr txBox="1">
            <a:spLocks noChangeArrowheads="1"/>
          </p:cNvSpPr>
          <p:nvPr/>
        </p:nvSpPr>
        <p:spPr bwMode="auto">
          <a:xfrm>
            <a:off x="3132138" y="1557338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ASTURIAS</a:t>
            </a:r>
          </a:p>
        </p:txBody>
      </p:sp>
      <p:pic>
        <p:nvPicPr>
          <p:cNvPr id="2062" name="Picture 18" descr="escudo_baleares_chico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95738" y="908050"/>
            <a:ext cx="57626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3" name="Text Box 19"/>
          <p:cNvSpPr txBox="1">
            <a:spLocks noChangeArrowheads="1"/>
          </p:cNvSpPr>
          <p:nvPr/>
        </p:nvSpPr>
        <p:spPr bwMode="auto">
          <a:xfrm>
            <a:off x="4859338" y="981075"/>
            <a:ext cx="7207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 sz="1000" i="0"/>
          </a:p>
        </p:txBody>
      </p:sp>
      <p:sp>
        <p:nvSpPr>
          <p:cNvPr id="2064" name="Text Box 20"/>
          <p:cNvSpPr txBox="1">
            <a:spLocks noChangeArrowheads="1"/>
          </p:cNvSpPr>
          <p:nvPr/>
        </p:nvSpPr>
        <p:spPr bwMode="auto">
          <a:xfrm>
            <a:off x="3851275" y="1557338"/>
            <a:ext cx="9366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BALEARES</a:t>
            </a:r>
          </a:p>
        </p:txBody>
      </p:sp>
      <p:pic>
        <p:nvPicPr>
          <p:cNvPr id="2065" name="Picture 21" descr="cantabria_escudo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388350" y="908050"/>
            <a:ext cx="5508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6" name="Text Box 22"/>
          <p:cNvSpPr txBox="1">
            <a:spLocks noChangeArrowheads="1"/>
          </p:cNvSpPr>
          <p:nvPr/>
        </p:nvSpPr>
        <p:spPr bwMode="auto">
          <a:xfrm>
            <a:off x="8243888" y="1557338"/>
            <a:ext cx="10810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CANTABRIA</a:t>
            </a:r>
          </a:p>
        </p:txBody>
      </p:sp>
      <p:pic>
        <p:nvPicPr>
          <p:cNvPr id="2067" name="Picture 24" descr="canarias_escudo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859338" y="908050"/>
            <a:ext cx="57626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8" name="Text Box 25"/>
          <p:cNvSpPr txBox="1">
            <a:spLocks noChangeArrowheads="1"/>
          </p:cNvSpPr>
          <p:nvPr/>
        </p:nvSpPr>
        <p:spPr bwMode="auto">
          <a:xfrm>
            <a:off x="4716463" y="1557338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CANARIAS</a:t>
            </a:r>
          </a:p>
        </p:txBody>
      </p:sp>
      <p:pic>
        <p:nvPicPr>
          <p:cNvPr id="2069" name="Picture 26" descr="cataluna_escudo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95963" y="908050"/>
            <a:ext cx="5032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0" name="Text Box 27"/>
          <p:cNvSpPr txBox="1">
            <a:spLocks noChangeArrowheads="1"/>
          </p:cNvSpPr>
          <p:nvPr/>
        </p:nvSpPr>
        <p:spPr bwMode="auto">
          <a:xfrm>
            <a:off x="5651500" y="1557338"/>
            <a:ext cx="8651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CATALUÑA</a:t>
            </a:r>
          </a:p>
        </p:txBody>
      </p:sp>
      <p:pic>
        <p:nvPicPr>
          <p:cNvPr id="2071" name="Picture 28" descr="castilla_lamancha_escudo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732588" y="908050"/>
            <a:ext cx="4318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2" name="Text Box 29"/>
          <p:cNvSpPr txBox="1">
            <a:spLocks noChangeArrowheads="1"/>
          </p:cNvSpPr>
          <p:nvPr/>
        </p:nvSpPr>
        <p:spPr bwMode="auto">
          <a:xfrm>
            <a:off x="6516688" y="1557338"/>
            <a:ext cx="1079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CASTILLA LA MANCHA</a:t>
            </a:r>
          </a:p>
        </p:txBody>
      </p:sp>
      <p:pic>
        <p:nvPicPr>
          <p:cNvPr id="2073" name="Picture 30" descr="castilla_leon_escud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596188" y="908050"/>
            <a:ext cx="44926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4" name="Text Box 31"/>
          <p:cNvSpPr txBox="1">
            <a:spLocks noChangeArrowheads="1"/>
          </p:cNvSpPr>
          <p:nvPr/>
        </p:nvSpPr>
        <p:spPr bwMode="auto">
          <a:xfrm>
            <a:off x="7524750" y="15573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CASTILLA LEÓN</a:t>
            </a:r>
          </a:p>
        </p:txBody>
      </p:sp>
      <p:pic>
        <p:nvPicPr>
          <p:cNvPr id="2075" name="Picture 32" descr="paisvasco_escud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042988" y="5084763"/>
            <a:ext cx="5048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6" name="Text Box 33"/>
          <p:cNvSpPr txBox="1">
            <a:spLocks noChangeArrowheads="1"/>
          </p:cNvSpPr>
          <p:nvPr/>
        </p:nvSpPr>
        <p:spPr bwMode="auto">
          <a:xfrm>
            <a:off x="827088" y="58769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P.VASCO</a:t>
            </a:r>
          </a:p>
        </p:txBody>
      </p:sp>
      <p:pic>
        <p:nvPicPr>
          <p:cNvPr id="2077" name="Picture 34" descr="extremadura_escudo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908175" y="5084763"/>
            <a:ext cx="53181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8" name="Text Box 35"/>
          <p:cNvSpPr txBox="1">
            <a:spLocks noChangeArrowheads="1"/>
          </p:cNvSpPr>
          <p:nvPr/>
        </p:nvSpPr>
        <p:spPr bwMode="auto">
          <a:xfrm>
            <a:off x="1547813" y="5876925"/>
            <a:ext cx="12969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EXTREMADURA</a:t>
            </a:r>
          </a:p>
        </p:txBody>
      </p:sp>
      <p:pic>
        <p:nvPicPr>
          <p:cNvPr id="2079" name="Picture 37" descr="la_rioja_escudo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771775" y="5084763"/>
            <a:ext cx="5397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80" name="Text Box 38"/>
          <p:cNvSpPr txBox="1">
            <a:spLocks noChangeArrowheads="1"/>
          </p:cNvSpPr>
          <p:nvPr/>
        </p:nvSpPr>
        <p:spPr bwMode="auto">
          <a:xfrm>
            <a:off x="2627313" y="5876925"/>
            <a:ext cx="8651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LA RIOJA</a:t>
            </a:r>
          </a:p>
        </p:txBody>
      </p:sp>
      <p:pic>
        <p:nvPicPr>
          <p:cNvPr id="2081" name="Picture 39" descr="murcia_escudo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635375" y="5084763"/>
            <a:ext cx="514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82" name="Text Box 40"/>
          <p:cNvSpPr txBox="1">
            <a:spLocks noChangeArrowheads="1"/>
          </p:cNvSpPr>
          <p:nvPr/>
        </p:nvSpPr>
        <p:spPr bwMode="auto">
          <a:xfrm>
            <a:off x="3563938" y="5876925"/>
            <a:ext cx="7191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MURCIA</a:t>
            </a:r>
          </a:p>
        </p:txBody>
      </p:sp>
      <p:pic>
        <p:nvPicPr>
          <p:cNvPr id="2083" name="Picture 41" descr="navarra_escudo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427538" y="5084763"/>
            <a:ext cx="4508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84" name="Text Box 42"/>
          <p:cNvSpPr txBox="1">
            <a:spLocks noChangeArrowheads="1"/>
          </p:cNvSpPr>
          <p:nvPr/>
        </p:nvSpPr>
        <p:spPr bwMode="auto">
          <a:xfrm>
            <a:off x="4284663" y="58769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NAVARRA</a:t>
            </a:r>
          </a:p>
        </p:txBody>
      </p:sp>
      <p:pic>
        <p:nvPicPr>
          <p:cNvPr id="2085" name="Picture 43" descr="valencia_escudo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219700" y="5084763"/>
            <a:ext cx="57626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86" name="Text Box 44"/>
          <p:cNvSpPr txBox="1">
            <a:spLocks noChangeArrowheads="1"/>
          </p:cNvSpPr>
          <p:nvPr/>
        </p:nvSpPr>
        <p:spPr bwMode="auto">
          <a:xfrm>
            <a:off x="5076825" y="5876925"/>
            <a:ext cx="10080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C.VALENCIA</a:t>
            </a:r>
          </a:p>
        </p:txBody>
      </p:sp>
      <p:pic>
        <p:nvPicPr>
          <p:cNvPr id="2087" name="Picture 45" descr="melilla_escudo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084888" y="5084763"/>
            <a:ext cx="5397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88" name="Text Box 46"/>
          <p:cNvSpPr txBox="1">
            <a:spLocks noChangeArrowheads="1"/>
          </p:cNvSpPr>
          <p:nvPr/>
        </p:nvSpPr>
        <p:spPr bwMode="auto">
          <a:xfrm>
            <a:off x="6011863" y="5876925"/>
            <a:ext cx="7191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MELILLA</a:t>
            </a:r>
          </a:p>
        </p:txBody>
      </p:sp>
      <p:pic>
        <p:nvPicPr>
          <p:cNvPr id="2089" name="Picture 47" descr="ceuta_escudo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6877050" y="5084763"/>
            <a:ext cx="5476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90" name="Text Box 48"/>
          <p:cNvSpPr txBox="1">
            <a:spLocks noChangeArrowheads="1"/>
          </p:cNvSpPr>
          <p:nvPr/>
        </p:nvSpPr>
        <p:spPr bwMode="auto">
          <a:xfrm>
            <a:off x="6877050" y="5876925"/>
            <a:ext cx="7207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CEUTA</a:t>
            </a:r>
          </a:p>
        </p:txBody>
      </p:sp>
      <p:pic>
        <p:nvPicPr>
          <p:cNvPr id="2091" name="Picture 50" descr="aragon_escudo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740650" y="5084763"/>
            <a:ext cx="6477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92" name="Text Box 51"/>
          <p:cNvSpPr txBox="1">
            <a:spLocks noChangeArrowheads="1"/>
          </p:cNvSpPr>
          <p:nvPr/>
        </p:nvSpPr>
        <p:spPr bwMode="auto">
          <a:xfrm>
            <a:off x="7740650" y="5876925"/>
            <a:ext cx="7921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0"/>
              <a:t>ARAGÓN</a:t>
            </a:r>
          </a:p>
        </p:txBody>
      </p:sp>
      <p:sp>
        <p:nvSpPr>
          <p:cNvPr id="2105" name="WordArt 57"/>
          <p:cNvSpPr>
            <a:spLocks noChangeArrowheads="1" noChangeShapeType="1" noTextEdit="1"/>
          </p:cNvSpPr>
          <p:nvPr/>
        </p:nvSpPr>
        <p:spPr bwMode="auto">
          <a:xfrm>
            <a:off x="4716463" y="2997200"/>
            <a:ext cx="31146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LUGARES DE ESPAÑA</a:t>
            </a:r>
          </a:p>
        </p:txBody>
      </p:sp>
    </p:spTree>
  </p:cSld>
  <p:clrMapOvr>
    <a:masterClrMapping/>
  </p:clrMapOvr>
  <p:transition spd="slow">
    <p:zoom/>
    <p:sndAc>
      <p:stSnd loop="1">
        <p:snd r:embed="rId3" name="zarzuela - luis cobos - pasodobles - suspiros de españa y otros (popurri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10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077" name="Rectangle 8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3078" name="Picture 9" descr="Alicante (Vista Nocturna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8280400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2700338" y="6381750"/>
            <a:ext cx="5256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ALICANTE (VISTA NOCTURNA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solidFill>
            <a:schemeClr val="tx1"/>
          </a:solidFill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4102" name="Picture 6" descr="Arco de Santa Maria (Burg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987675" y="6381750"/>
            <a:ext cx="41767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BURGOS(ARCO DE STA Mª)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5126" name="Picture 6" descr="Avila(Murallas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8353425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419475" y="6381750"/>
            <a:ext cx="2808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AVILA(MURALLAS)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6150" name="Picture 6" descr="Ayuntamiento y Catedral de Cadi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8353425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2339975" y="6381750"/>
            <a:ext cx="446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CADIZ(AYUNTAMIENTO Y CATEDRAL)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solidFill>
            <a:schemeClr val="tx1"/>
          </a:solidFill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7174" name="Picture 6" descr="Ceuta y estrecho de Gibralt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33375"/>
            <a:ext cx="84248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2411413" y="6381750"/>
            <a:ext cx="51847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CEUTA(Y ESTRECHO DE GIBRALTAR)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solidFill>
            <a:schemeClr val="tx1"/>
          </a:solidFill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8198" name="Picture 6" descr="Ciudad Real (Plza del Ayuntamiento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549275"/>
            <a:ext cx="6191250" cy="5688013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2124075" y="6308725"/>
            <a:ext cx="5111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CIUDAD REAL(PLZA DEL AYUNTAMIENTO)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2411413" y="6308725"/>
            <a:ext cx="48244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Soria(Al fondo edificio Banco España)</a:t>
            </a:r>
          </a:p>
        </p:txBody>
      </p:sp>
      <p:pic>
        <p:nvPicPr>
          <p:cNvPr id="9222" name="Picture 7" descr="SORIA(Al fondo edificio Banco España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051050" y="549275"/>
            <a:ext cx="4968875" cy="5688013"/>
          </a:xfrm>
          <a:noFill/>
        </p:spPr>
      </p:pic>
      <p:sp>
        <p:nvSpPr>
          <p:cNvPr id="9223" name="Rectangle 10"/>
          <p:cNvSpPr>
            <a:spLocks noChangeArrowheads="1"/>
          </p:cNvSpPr>
          <p:nvPr/>
        </p:nvSpPr>
        <p:spPr bwMode="auto">
          <a:xfrm>
            <a:off x="1547813" y="404813"/>
            <a:ext cx="5903912" cy="5976937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0246" name="Picture 7" descr="Cuenc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476250"/>
            <a:ext cx="7993063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3851275" y="6381750"/>
            <a:ext cx="28813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CUENCA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250825" y="260350"/>
            <a:ext cx="8713788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1270" name="Picture 6" descr="Diputación Foral de Bilba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2843213" y="6381750"/>
            <a:ext cx="41052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BILBAO(DIPUTACIÓN FORAL)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2293" name="Picture 6" descr="Cordoba(interior de la Mezquita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04813"/>
            <a:ext cx="8207375" cy="6048375"/>
          </a:xfrm>
          <a:noFill/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2124075" y="6381750"/>
            <a:ext cx="4895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CORDOBA (INTERIOR DE LA MEZQUITA)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23850" y="260350"/>
            <a:ext cx="8569325" cy="6264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2555875" y="6381750"/>
            <a:ext cx="446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FUERTEVENTURA(Betancuria)</a:t>
            </a: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323850" y="260350"/>
            <a:ext cx="8496300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3320" name="Picture 8" descr="Fuerteventura-Betancur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490538"/>
            <a:ext cx="7920038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0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4341" name="Picture 6" descr="Gomera(Iglesia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476250"/>
            <a:ext cx="8135938" cy="5905500"/>
          </a:xfrm>
          <a:noFill/>
        </p:spPr>
      </p:pic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3203575" y="630872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GOMERA(Iglesia)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5365" name="Picture 6" descr="Gran Canaria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476250"/>
            <a:ext cx="8064500" cy="5976938"/>
          </a:xfrm>
          <a:noFill/>
        </p:spPr>
      </p:pic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2843213" y="6381750"/>
            <a:ext cx="3960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GRAN CANARIA(FLORES)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6389" name="Picture 6" descr="Ibiza (Noche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404813"/>
            <a:ext cx="8064500" cy="5976937"/>
          </a:xfrm>
          <a:noFill/>
        </p:spPr>
      </p:pic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3419475" y="6308725"/>
            <a:ext cx="2808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IBIZA(NOCHE)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7413" name="Picture 6" descr="Jaen(Plaza de los Jardinitos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76250"/>
            <a:ext cx="8135937" cy="5905500"/>
          </a:xfrm>
          <a:noFill/>
        </p:spPr>
      </p:pic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2627313" y="6308725"/>
            <a:ext cx="4681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JAEN(PLAZA DE LOS JARDINITOS)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8437" name="Picture 6" descr="La Alcazaba (Almeria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476250"/>
            <a:ext cx="7993062" cy="5905500"/>
          </a:xfrm>
          <a:noFill/>
        </p:spPr>
      </p:pic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3132138" y="6308725"/>
            <a:ext cx="3384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ALMERIA (LA ALCAZABA)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9461" name="Picture 6" descr="La Coruña (Ayuntamiento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76250"/>
            <a:ext cx="8207375" cy="5976938"/>
          </a:xfrm>
          <a:noFill/>
        </p:spPr>
      </p:pic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2843213" y="6381750"/>
            <a:ext cx="381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LA CORUÑA(AYUNTAMIENTO)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84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20485" name="Picture 6" descr="SAN VICENTE VITORIA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051050" y="836613"/>
            <a:ext cx="5113338" cy="5545137"/>
          </a:xfrm>
          <a:noFill/>
          <a:ln w="12700">
            <a:solidFill>
              <a:srgbClr val="FF6600"/>
            </a:solidFill>
          </a:ln>
        </p:spPr>
      </p:pic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2411413" y="6381750"/>
            <a:ext cx="41767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VITORIA(IGLESIA DE SAN VICENTE)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08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21509" name="Picture 6" descr="La Palma(Panorámica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76250"/>
            <a:ext cx="8207375" cy="5905500"/>
          </a:xfrm>
          <a:noFill/>
        </p:spPr>
      </p:pic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2627313" y="6308725"/>
            <a:ext cx="3960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LA PALMA(PANORÁMICA)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22533" name="Picture 6" descr="Lanzarote ( Puerto del Carmen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76250"/>
            <a:ext cx="8207375" cy="5905500"/>
          </a:xfrm>
          <a:noFill/>
        </p:spPr>
      </p:pic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2555875" y="6308725"/>
            <a:ext cx="446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LANZAROTE (PUERTO DEL CARMEN)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23557" name="Picture 6" descr="León (Hostal San Marcos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76250"/>
            <a:ext cx="8207375" cy="5976938"/>
          </a:xfrm>
          <a:noFill/>
        </p:spPr>
      </p:pic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2771775" y="6381750"/>
            <a:ext cx="41052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LEÓN (HOSTAL SAN MARCOS)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323850" y="260350"/>
            <a:ext cx="8569325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24581" name="Picture 6" descr="ASTURIAS (COVADONGA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04813"/>
            <a:ext cx="8280400" cy="6048375"/>
          </a:xfrm>
          <a:noFill/>
        </p:spPr>
      </p:pic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2987675" y="6381750"/>
            <a:ext cx="39608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ASTURIAS(COVADONGA)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323850" y="260350"/>
            <a:ext cx="8569325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2987675" y="6491288"/>
            <a:ext cx="39608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ESCUELA DE ARTE EN AVILÉS</a:t>
            </a:r>
          </a:p>
        </p:txBody>
      </p:sp>
      <p:pic>
        <p:nvPicPr>
          <p:cNvPr id="25606" name="Picture 8" descr="ESCUELA DE ARTE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3850" y="260350"/>
            <a:ext cx="8569325" cy="6145213"/>
          </a:xfr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323850" y="260350"/>
            <a:ext cx="8569325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6732588" y="6308725"/>
            <a:ext cx="3960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GIJÓN</a:t>
            </a:r>
          </a:p>
        </p:txBody>
      </p:sp>
      <p:pic>
        <p:nvPicPr>
          <p:cNvPr id="26630" name="Picture 8" descr="Imagen1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3850" y="260350"/>
            <a:ext cx="8424863" cy="6005513"/>
          </a:xfr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323850" y="260350"/>
            <a:ext cx="8569325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2662238" y="6308725"/>
            <a:ext cx="64817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NARANJO DE BULNES , ASTURIAS</a:t>
            </a:r>
          </a:p>
        </p:txBody>
      </p:sp>
      <p:pic>
        <p:nvPicPr>
          <p:cNvPr id="27654" name="Picture 8" descr="NARANJO DEL BULNES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55650" y="404813"/>
            <a:ext cx="7680325" cy="5783262"/>
          </a:xfr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323850" y="260350"/>
            <a:ext cx="8569325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2662238" y="6308725"/>
            <a:ext cx="64817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PLAYA DE TORIMBIA , ASTURIAS</a:t>
            </a:r>
          </a:p>
        </p:txBody>
      </p:sp>
      <p:pic>
        <p:nvPicPr>
          <p:cNvPr id="28678" name="Picture 8" descr="100-0041_IMG(1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404813"/>
            <a:ext cx="7920038" cy="5786437"/>
          </a:xfr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9700" name="Rectangle 5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29701" name="Picture 6" descr="lugo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76250"/>
            <a:ext cx="8280400" cy="5905500"/>
          </a:xfrm>
          <a:noFill/>
        </p:spPr>
      </p:pic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3924300" y="6308725"/>
            <a:ext cx="2160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LUGO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0724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553200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30725" name="Picture 6" descr="Macarella-(Menorca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04813"/>
            <a:ext cx="8280400" cy="6119812"/>
          </a:xfrm>
          <a:noFill/>
        </p:spPr>
      </p:pic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3276600" y="6453188"/>
            <a:ext cx="3095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MENORCA (MACARELLA)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323850" y="188913"/>
            <a:ext cx="8569325" cy="6408737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31749" name="Picture 6" descr="Mallorca (Nocturna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333375"/>
            <a:ext cx="8207375" cy="6048375"/>
          </a:xfrm>
          <a:noFill/>
        </p:spPr>
      </p:pic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2843213" y="6308725"/>
            <a:ext cx="381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MALLORCA (NOCTURNA)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2771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2772" name="Rectangle 5"/>
          <p:cNvSpPr>
            <a:spLocks noChangeArrowheads="1"/>
          </p:cNvSpPr>
          <p:nvPr/>
        </p:nvSpPr>
        <p:spPr bwMode="auto">
          <a:xfrm>
            <a:off x="250825" y="260350"/>
            <a:ext cx="8713788" cy="6408738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32773" name="Picture 6" descr="Mérida Templo de Diana(Badajoz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76250"/>
            <a:ext cx="8207375" cy="5976938"/>
          </a:xfrm>
          <a:noFill/>
        </p:spPr>
      </p:pic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1908175" y="6381750"/>
            <a:ext cx="540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MÉRIDA(TEMPLO DE DIANA)   BADAJOZ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3795" name="Picture 6" descr="Monasterio de SanJuan de la Peña (Huesca)"/>
          <p:cNvPicPr>
            <a:picLocks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2347913"/>
            <a:ext cx="4038600" cy="3028950"/>
          </a:xfrm>
          <a:noFill/>
        </p:spPr>
      </p:pic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33798" name="Picture 11" descr="Huesca(Monasterio de San Juan de La Peña)"/>
          <p:cNvPicPr>
            <a:picLocks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323850" y="284163"/>
            <a:ext cx="8496300" cy="6169025"/>
          </a:xfrm>
          <a:noFill/>
        </p:spPr>
      </p:pic>
      <p:sp>
        <p:nvSpPr>
          <p:cNvPr id="30735" name="Text Box 15"/>
          <p:cNvSpPr txBox="1">
            <a:spLocks noChangeArrowheads="1"/>
          </p:cNvSpPr>
          <p:nvPr/>
        </p:nvSpPr>
        <p:spPr bwMode="auto">
          <a:xfrm>
            <a:off x="1692275" y="6381750"/>
            <a:ext cx="5832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HUESCA(MONASTERIO DE SAN JUAN DE LA PEÑA)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4819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4820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34821" name="Picture 6" descr="Murcia (semanasanta)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95288" y="333375"/>
            <a:ext cx="8424862" cy="6119813"/>
          </a:xfrm>
          <a:noFill/>
        </p:spPr>
      </p:pic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2555875" y="6381750"/>
            <a:ext cx="32400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MURCIA(SEMANASANTA)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553200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35845" name="Picture 6" descr="Palacio (Haro) La Rioja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0825" y="333375"/>
            <a:ext cx="8569325" cy="6191250"/>
          </a:xfrm>
          <a:noFill/>
        </p:spPr>
      </p:pic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2268538" y="6453188"/>
            <a:ext cx="45354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HARO,LOGROÑO.(PALACIO)</a:t>
            </a:r>
          </a:p>
        </p:txBody>
      </p:sp>
      <p:sp>
        <p:nvSpPr>
          <p:cNvPr id="32780" name="WordArt 12"/>
          <p:cNvSpPr>
            <a:spLocks noChangeArrowheads="1" noChangeShapeType="1" noTextEdit="1"/>
          </p:cNvSpPr>
          <p:nvPr/>
        </p:nvSpPr>
        <p:spPr bwMode="auto">
          <a:xfrm>
            <a:off x="7164388" y="4437063"/>
            <a:ext cx="1247775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144"/>
              </a:avLst>
            </a:prstTxWarp>
          </a:bodyPr>
          <a:lstStyle/>
          <a:p>
            <a:pPr algn="ctr"/>
            <a:r>
              <a:rPr lang="fr-FR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REGUERA</a:t>
            </a:r>
          </a:p>
        </p:txBody>
      </p:sp>
      <p:pic>
        <p:nvPicPr>
          <p:cNvPr id="32781" name="Picture 13" descr="_plaquinhaTHEEND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5661025"/>
            <a:ext cx="4381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-0.07547 L 0.0026 0.257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70" decel="100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770" decel="100000"/>
                                        <p:tgtEl>
                                          <p:spTgt spid="3277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7" grpId="0"/>
      <p:bldP spid="3278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36870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</TotalTime>
  <Words>199</Words>
  <Application>Microsoft Office PowerPoint</Application>
  <PresentationFormat>Affichage à l'écran (4:3)</PresentationFormat>
  <Paragraphs>90</Paragraphs>
  <Slides>35</Slides>
  <Notes>34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7" baseType="lpstr">
      <vt:lpstr>Arial</vt:lpstr>
      <vt:lpstr>Diseño predeterminado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ESPAÑA</dc:title>
  <dc:creator>REGUERA</dc:creator>
  <cp:lastModifiedBy>griot</cp:lastModifiedBy>
  <cp:revision>24</cp:revision>
  <dcterms:created xsi:type="dcterms:W3CDTF">2008-01-23T20:59:15Z</dcterms:created>
  <dcterms:modified xsi:type="dcterms:W3CDTF">2012-08-17T10:27:00Z</dcterms:modified>
</cp:coreProperties>
</file>