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6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330" r:id="rId2"/>
    <p:sldId id="332" r:id="rId3"/>
    <p:sldId id="256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257" r:id="rId25"/>
    <p:sldId id="258" r:id="rId26"/>
    <p:sldId id="261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268" r:id="rId57"/>
    <p:sldId id="269" r:id="rId58"/>
    <p:sldId id="270" r:id="rId59"/>
    <p:sldId id="271" r:id="rId60"/>
    <p:sldId id="272" r:id="rId61"/>
    <p:sldId id="273" r:id="rId62"/>
    <p:sldId id="326" r:id="rId63"/>
    <p:sldId id="327" r:id="rId64"/>
    <p:sldId id="328" r:id="rId65"/>
    <p:sldId id="329" r:id="rId66"/>
    <p:sldId id="331" r:id="rId6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qaFFxT8cnMWpAExwXxgCyQ==" hashData="OGyQTZON7xHgsR1iERlhDiIvv0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36" autoAdjust="0"/>
    <p:restoredTop sz="94660"/>
  </p:normalViewPr>
  <p:slideViewPr>
    <p:cSldViewPr>
      <p:cViewPr varScale="1">
        <p:scale>
          <a:sx n="107" d="100"/>
          <a:sy n="107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4F139D4-E5FD-4F85-B774-8CE23C91A510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D3BB3E5-466F-40ED-A663-D2F449D1D9F8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686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1587E3-A802-4C01-B918-FAA6B87F8A9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696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8761AE-7E85-4396-A385-B4704D9C256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06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654D14-7505-4B3A-94B1-599F4B11FDB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16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81C617-BBF2-4EBA-BA52-AAA0E15625F3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27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3CC436-7733-440D-9C66-194E560EF02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37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03326B-6CDD-4626-852F-127CD79B675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47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E0617F-1F9F-49BA-8682-DF8ADE3CEA9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57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6EF9A9-A7D7-4F08-8758-7C609706EB8C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68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FC38E71-3F9E-49CF-B067-79B8299A3CBF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78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605168-E8E1-4C35-BA6C-32ECA765B433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88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787D28-D833-4E9D-B569-ECA17F0C2FF1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798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F963EE-6D5D-4320-9095-ACB44C0F3AF3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09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98F8810-7091-4E2C-9058-61C65D2D987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1D6290-77DB-47B6-A439-6096169B585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29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A066E7-4154-4798-8B45-203B8E9BEAB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39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6E87DD-53F0-4812-B17F-B2E9D347C3D2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49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467FAA-F375-46AE-AD81-E7B3ACAE087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60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8F3C71-05B4-4364-8CD0-A8D42E809BF4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70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1B7DF6-4F79-4D23-9207-2C50D2C5981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80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B04209-2247-40E5-94A3-C4CD2BA20F52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890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EE07077-3A61-4D9A-ACF6-375107A8BED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01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61989F-387F-4669-B11F-6D70355972B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11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F6F325-29DA-4CB0-9909-76E02005FA94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21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C0BBFD-5CD8-4347-92B4-C12F1B760E8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31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DFCEC6F-BA8A-42CC-9454-16D0F324E56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42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F34244-F7A8-46EB-8402-E1F4DBAB5B9B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52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7D872ED-DB1D-412B-8DAD-78753421436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62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A393FB-597B-4B02-8BF5-869067BE7AB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72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DC1C76-E373-4D43-9482-7FABE34441D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93A26E-7835-4903-A6E4-52FE8A84705C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993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636CE7-6791-484C-9531-5208A7600D5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03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4EDD1C-59B4-43F9-9E63-56C71A3B4A5C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13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EB3105-5241-4D84-8A7C-18A250AF0BD3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24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0AAA0E-96E6-4728-ADF1-6D2BF90FEE73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34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CEE120-033E-4614-AF04-F5445E1E0D5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44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D55EBA-BC06-4D19-B1F5-AA7AD701AF6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54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8FA9BA-2023-46DC-A78B-FCDFE0F162F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65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2B0B1A-56A2-427B-9B27-B519157269E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75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95BBAD0-EE7D-4877-A8DA-0DD3E9B7816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85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6FC0C6-6DE6-4A5C-81DE-90948AE60DDC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095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C146B1-CFE1-41CF-A385-6A28B2B92F9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05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9707D0-1606-481E-850A-38E9A5D04402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16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153C52-14FB-427F-8DD0-015445A062D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26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EA47F1-B62A-4850-9DD2-0E7D26BE10D8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36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25199C-B0C2-44EB-B529-064531BFFFB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46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A0693D-051A-4FDD-B06B-B181B192B561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57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EC5D07-7AE5-4DA8-9883-879505D11F2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it-IT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67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AE5CCB-3EE9-4E53-92C8-0C0DA7FF1441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it-IT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77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8EDE96-20AE-4EA6-97E2-8F7CED5AC78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it-IT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87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999533-1A47-48DB-907A-AFE00CA85F9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it-IT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198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DAA30D-C579-413F-BAF3-9EAB414EB40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it-IT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08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F3ED98-2011-4C25-A291-9DD22DDC360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it-IT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18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7E8BE9-E569-4251-A298-156F06C629FA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55</a:t>
            </a:fld>
            <a:endParaRPr lang="it-IT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28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6BF356-D394-4713-BB4C-5780B768BFDF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56</a:t>
            </a:fld>
            <a:endParaRPr lang="it-IT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39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B537089-8ACA-4C4C-9D4C-79DF0F69F67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57</a:t>
            </a:fld>
            <a:endParaRPr lang="it-IT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49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719FB7-6863-4F81-85AA-E3617AB4C0B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58</a:t>
            </a:fld>
            <a:endParaRPr lang="it-IT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59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9F36E8-9F3C-4C79-9900-4DA541E67CA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59</a:t>
            </a:fld>
            <a:endParaRPr lang="it-IT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69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FE4D4D-9102-43A6-9C71-BE1816D057E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60</a:t>
            </a:fld>
            <a:endParaRPr lang="it-IT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80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7324AE-A4C0-4A00-8627-EDEFA621530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it-IT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290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573ADA-5071-4571-9971-5104E55F55D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it-IT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300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3A79EA-7EC2-449C-9369-40A7B23748F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it-IT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310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78BA2C-BD35-4A57-A642-B1B43328B5F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64</a:t>
            </a:fld>
            <a:endParaRPr lang="it-IT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smtClean="0"/>
          </a:p>
        </p:txBody>
      </p:sp>
      <p:sp>
        <p:nvSpPr>
          <p:cNvPr id="1321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B0CAFC-E28D-4753-B12B-1E5F30CB897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87C59-D08A-4EC2-83EB-4026A1AB1B49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2F1FD-CE62-4EC3-941B-BFBCB5ADB610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D4C7D-A53E-4095-AAC1-6E9CBD11C532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593D4-9F0D-4554-8555-9165FF0CCE7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4F2F0-F24B-4DEA-9E98-129F06BFB284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7A8A9-2AAB-4963-9090-85C8273C0F00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3AA07-87B0-4B80-808E-132435808BE9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DA708-C335-4E88-B2E5-FC02A866CCB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40F3-3AA3-4609-A4B0-F88B8054C673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E9D3F-E645-45C1-83D5-A85E8CD15CBA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AAF8B-0821-4331-A938-4631F3860261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C4F93-9F58-48A6-8238-E34057EF82FD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76461-F632-4D3F-A376-2D4DA173DBCE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70F50-6D0F-4EEB-9D11-B1CEDF867B0A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39C02-435E-45C4-AFAC-9805A30C74D8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71CF0-378D-4556-9836-05F6D31EF1FD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294A0-8A49-4E5A-B7DE-9194CD83250D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5E760-B0B3-4024-95F6-DE0CA9CC2D19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154CC-C9C6-4FB6-B7E5-3E751E6C8659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0DAB1-51B9-4031-B73C-86C53264B52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DA86E-5DA0-4915-921E-F919A8BABB77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E261D-E57F-4087-8864-F54F5FA1F2F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  <p:transition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CD7C5F-EBD4-4752-82F1-78E57D122004}" type="datetimeFigureOut">
              <a:rPr lang="it-IT"/>
              <a:pPr>
                <a:defRPr/>
              </a:pPr>
              <a:t>04/03/2016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26984C-D924-4CF5-ABAC-3AA2C176288B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1442" y="2852936"/>
            <a:ext cx="5981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Napoli (Italia)</a:t>
            </a:r>
            <a:endParaRPr lang="en-US" sz="72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Picture 2" descr="CD (ani)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4355976" y="5805264"/>
            <a:ext cx="548828" cy="548828"/>
          </a:xfrm>
          <a:prstGeom prst="rect">
            <a:avLst/>
          </a:prstGeom>
        </p:spPr>
      </p:pic>
    </p:spTree>
  </p:cSld>
  <p:clrMapOvr>
    <a:masterClrMapping/>
  </p:clrMapOvr>
  <p:transition advTm="5000">
    <p:fade/>
    <p:sndAc>
      <p:stSnd loop="1">
        <p:snd r:embed="rId2" name="Luciano Pavarotti - O Sole M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http://www.kunstdame.com/wp-content/uploads/2009/06/ItalyEuropeMasterMapV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9" y="260647"/>
            <a:ext cx="5640774" cy="6297155"/>
          </a:xfrm>
          <a:prstGeom prst="rect">
            <a:avLst/>
          </a:prstGeom>
          <a:noFill/>
        </p:spPr>
      </p:pic>
      <p:pic>
        <p:nvPicPr>
          <p:cNvPr id="3" name="Picture 2" descr="Pijlen_Animat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621990">
            <a:off x="5960926" y="2893245"/>
            <a:ext cx="304800" cy="1219200"/>
          </a:xfrm>
          <a:prstGeom prst="rect">
            <a:avLst/>
          </a:prstGeom>
        </p:spPr>
      </p:pic>
      <p:pic>
        <p:nvPicPr>
          <p:cNvPr id="4" name="Picture 3" descr="slide0001_image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5933984"/>
            <a:ext cx="432048" cy="546414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magine 4" descr="Naples 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magine 1" descr="Naples 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magine 1" descr="Naples 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magine 1" descr="Naples 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magine 1" descr="Naples  Italy 139564168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magine 1" descr="Naples  Italy 1395641687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magine 1" descr="Naples  Italy 1395641689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magine 1" descr="Naples  Italy 139564169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Naples  Italy 1395641692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magine 1" descr="Naples  Italy 139564188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1" descr="Naples  Italy 1395641889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magine 1" descr="Naples  Italy 1395641891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magine 1" descr="Naples  Italy 139564189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magine 1" descr="Naples  Italy 1395641894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magine 1" descr="Naples Italy 138034879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magine 1" descr="Naples Italy 138847168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magine 1" descr="Naples Italy 138852347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magine 1" descr="Naples Italy 1388523472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magine 1" descr="Naples Italy 1390541251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magine 1" descr="Naples Italy 139054125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magine 1" descr="Naples Italy 139054454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magine 1" descr="Naples Italy 139054454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magine 1" descr="Naples Italy 1390544549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magine 1" descr="Naples Italy 139054492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magine 1" descr="Naples Italy 1390544925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magine 1" descr="Naples Italy 139054492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magine 1" descr="Naples Italy 139054492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magine 1" descr="Naples Italy 1390666559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magine 1" descr="Naples Italy 1390666561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magine 1" descr="Naples Italy 139066656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magine 1" descr="Naples Italy 1390666754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magine 1" descr="Naples Italy 139066675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magine 1" descr="Naples Italy 139066708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magine 1" descr="Naples Italy 139066708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magine 1" descr="Naples Italy 139066743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magine 1" descr="Naples Italy 1390667997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magine 1" descr="Naples Italy 1395559685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magine 1" descr="Naples Italy 1395559687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magine 1" descr="Naples Italy 139555968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magine 1" descr="Naples Italy 139555969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magine 1" descr="Naples Italy 1395559770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magine 1" descr="Naples Italy 1395559772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magine 1" descr="Naples Italy 1395559774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magine 1" descr="Naples Italy 139555977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magine 1" descr="Naples Italy 139555977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magine 1" descr="Naples Italy 139555982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magine 1" descr="Naples Italy 1395559824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magine 1" descr="Naples Italy 139555982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magine 1" descr="Naples Italy 139555982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magine 1" descr="Naples Italy 139555987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magine 1" descr="Naples Italy 1395559879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magine 1" descr="Naples Italy 1395559881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magine 1" descr="Naples Italy 1395559883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magine 1" descr="Napoli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magine 1" descr="Napoli 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magine 1" descr="Napoli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magine 1" descr="Napoli 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magine 1" descr="Napoli 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magine 1" descr="Napoli 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magine 1" descr="Napoli Italy 1309726945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magine 1" descr="Napoli Italy 1309726946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magine 1" descr="Napoli Italy 1309726948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magine 1" descr="Napoli Italy 1309788482(www.brodyaga.com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0981" y="2852936"/>
            <a:ext cx="562205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END VISIT…</a:t>
            </a:r>
            <a:endParaRPr lang="en-US" sz="72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3130743" y="5694347"/>
            <a:ext cx="28825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Seen on </a:t>
            </a:r>
            <a:r>
              <a:rPr lang="en-US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Bigfun.be</a:t>
            </a:r>
            <a:endParaRPr lang="en-US" sz="2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n-U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Author: </a:t>
            </a:r>
            <a:r>
              <a:rPr lang="en-US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Elia</a:t>
            </a:r>
            <a:endParaRPr lang="nl-BE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Picture 3" descr="Pijl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4352925" y="5229200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76</Words>
  <Application>Microsoft Office PowerPoint</Application>
  <PresentationFormat>On-screen Show (4:3)</PresentationFormat>
  <Paragraphs>67</Paragraphs>
  <Slides>66</Slides>
  <Notes>63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Tema di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Belia</dc:creator>
  <cp:lastModifiedBy>Bob</cp:lastModifiedBy>
  <cp:revision>28</cp:revision>
  <dcterms:created xsi:type="dcterms:W3CDTF">2015-01-28T15:30:15Z</dcterms:created>
  <dcterms:modified xsi:type="dcterms:W3CDTF">2016-03-04T11:10:07Z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