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0" r:id="rId3"/>
    <p:sldId id="392" r:id="rId4"/>
    <p:sldId id="391" r:id="rId5"/>
    <p:sldId id="398" r:id="rId6"/>
    <p:sldId id="262" r:id="rId7"/>
    <p:sldId id="386" r:id="rId8"/>
    <p:sldId id="289" r:id="rId9"/>
    <p:sldId id="280" r:id="rId10"/>
    <p:sldId id="400" r:id="rId11"/>
    <p:sldId id="399" r:id="rId12"/>
    <p:sldId id="401" r:id="rId13"/>
    <p:sldId id="278" r:id="rId14"/>
    <p:sldId id="274" r:id="rId15"/>
    <p:sldId id="287" r:id="rId16"/>
    <p:sldId id="293" r:id="rId17"/>
    <p:sldId id="390" r:id="rId18"/>
    <p:sldId id="388" r:id="rId19"/>
    <p:sldId id="303" r:id="rId20"/>
    <p:sldId id="266" r:id="rId21"/>
    <p:sldId id="283" r:id="rId22"/>
    <p:sldId id="311" r:id="rId23"/>
    <p:sldId id="302" r:id="rId24"/>
    <p:sldId id="372" r:id="rId25"/>
    <p:sldId id="374" r:id="rId26"/>
    <p:sldId id="375" r:id="rId27"/>
    <p:sldId id="286" r:id="rId28"/>
    <p:sldId id="353" r:id="rId29"/>
    <p:sldId id="300" r:id="rId30"/>
    <p:sldId id="301" r:id="rId31"/>
    <p:sldId id="325" r:id="rId32"/>
    <p:sldId id="350" r:id="rId33"/>
    <p:sldId id="329" r:id="rId34"/>
    <p:sldId id="348" r:id="rId35"/>
    <p:sldId id="351" r:id="rId36"/>
    <p:sldId id="340" r:id="rId37"/>
    <p:sldId id="318" r:id="rId38"/>
    <p:sldId id="346" r:id="rId39"/>
    <p:sldId id="393" r:id="rId40"/>
    <p:sldId id="394" r:id="rId41"/>
    <p:sldId id="395" r:id="rId42"/>
    <p:sldId id="396" r:id="rId43"/>
    <p:sldId id="402" r:id="rId44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390" y="3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 /><Relationship Id="rId13" Type="http://schemas.openxmlformats.org/officeDocument/2006/relationships/slide" Target="slides/slide11.xml" /><Relationship Id="rId18" Type="http://schemas.openxmlformats.org/officeDocument/2006/relationships/slide" Target="slides/slide16.xml" /><Relationship Id="rId26" Type="http://schemas.openxmlformats.org/officeDocument/2006/relationships/slide" Target="slides/slide24.xml" /><Relationship Id="rId39" Type="http://schemas.openxmlformats.org/officeDocument/2006/relationships/slide" Target="slides/slide37.xml" /><Relationship Id="rId3" Type="http://schemas.openxmlformats.org/officeDocument/2006/relationships/slide" Target="slides/slide1.xml" /><Relationship Id="rId21" Type="http://schemas.openxmlformats.org/officeDocument/2006/relationships/slide" Target="slides/slide19.xml" /><Relationship Id="rId34" Type="http://schemas.openxmlformats.org/officeDocument/2006/relationships/slide" Target="slides/slide32.xml" /><Relationship Id="rId42" Type="http://schemas.openxmlformats.org/officeDocument/2006/relationships/slide" Target="slides/slide40.xml" /><Relationship Id="rId47" Type="http://schemas.openxmlformats.org/officeDocument/2006/relationships/theme" Target="theme/theme1.xml" /><Relationship Id="rId7" Type="http://schemas.openxmlformats.org/officeDocument/2006/relationships/slide" Target="slides/slide5.xml" /><Relationship Id="rId12" Type="http://schemas.openxmlformats.org/officeDocument/2006/relationships/slide" Target="slides/slide10.xml" /><Relationship Id="rId17" Type="http://schemas.openxmlformats.org/officeDocument/2006/relationships/slide" Target="slides/slide15.xml" /><Relationship Id="rId25" Type="http://schemas.openxmlformats.org/officeDocument/2006/relationships/slide" Target="slides/slide23.xml" /><Relationship Id="rId33" Type="http://schemas.openxmlformats.org/officeDocument/2006/relationships/slide" Target="slides/slide31.xml" /><Relationship Id="rId38" Type="http://schemas.openxmlformats.org/officeDocument/2006/relationships/slide" Target="slides/slide36.xml" /><Relationship Id="rId46" Type="http://schemas.openxmlformats.org/officeDocument/2006/relationships/viewProps" Target="viewProps.xml" /><Relationship Id="rId2" Type="http://schemas.openxmlformats.org/officeDocument/2006/relationships/slideMaster" Target="slideMasters/slideMaster2.xml" /><Relationship Id="rId16" Type="http://schemas.openxmlformats.org/officeDocument/2006/relationships/slide" Target="slides/slide14.xml" /><Relationship Id="rId20" Type="http://schemas.openxmlformats.org/officeDocument/2006/relationships/slide" Target="slides/slide18.xml" /><Relationship Id="rId29" Type="http://schemas.openxmlformats.org/officeDocument/2006/relationships/slide" Target="slides/slide27.xml" /><Relationship Id="rId41" Type="http://schemas.openxmlformats.org/officeDocument/2006/relationships/slide" Target="slides/slide39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4.xml" /><Relationship Id="rId11" Type="http://schemas.openxmlformats.org/officeDocument/2006/relationships/slide" Target="slides/slide9.xml" /><Relationship Id="rId24" Type="http://schemas.openxmlformats.org/officeDocument/2006/relationships/slide" Target="slides/slide22.xml" /><Relationship Id="rId32" Type="http://schemas.openxmlformats.org/officeDocument/2006/relationships/slide" Target="slides/slide30.xml" /><Relationship Id="rId37" Type="http://schemas.openxmlformats.org/officeDocument/2006/relationships/slide" Target="slides/slide35.xml" /><Relationship Id="rId40" Type="http://schemas.openxmlformats.org/officeDocument/2006/relationships/slide" Target="slides/slide38.xml" /><Relationship Id="rId45" Type="http://schemas.openxmlformats.org/officeDocument/2006/relationships/presProps" Target="presProps.xml" /><Relationship Id="rId5" Type="http://schemas.openxmlformats.org/officeDocument/2006/relationships/slide" Target="slides/slide3.xml" /><Relationship Id="rId15" Type="http://schemas.openxmlformats.org/officeDocument/2006/relationships/slide" Target="slides/slide13.xml" /><Relationship Id="rId23" Type="http://schemas.openxmlformats.org/officeDocument/2006/relationships/slide" Target="slides/slide21.xml" /><Relationship Id="rId28" Type="http://schemas.openxmlformats.org/officeDocument/2006/relationships/slide" Target="slides/slide26.xml" /><Relationship Id="rId36" Type="http://schemas.openxmlformats.org/officeDocument/2006/relationships/slide" Target="slides/slide34.xml" /><Relationship Id="rId10" Type="http://schemas.openxmlformats.org/officeDocument/2006/relationships/slide" Target="slides/slide8.xml" /><Relationship Id="rId19" Type="http://schemas.openxmlformats.org/officeDocument/2006/relationships/slide" Target="slides/slide17.xml" /><Relationship Id="rId31" Type="http://schemas.openxmlformats.org/officeDocument/2006/relationships/slide" Target="slides/slide29.xml" /><Relationship Id="rId44" Type="http://schemas.openxmlformats.org/officeDocument/2006/relationships/slide" Target="slides/slide42.xml" /><Relationship Id="rId4" Type="http://schemas.openxmlformats.org/officeDocument/2006/relationships/slide" Target="slides/slide2.xml" /><Relationship Id="rId9" Type="http://schemas.openxmlformats.org/officeDocument/2006/relationships/slide" Target="slides/slide7.xml" /><Relationship Id="rId14" Type="http://schemas.openxmlformats.org/officeDocument/2006/relationships/slide" Target="slides/slide12.xml" /><Relationship Id="rId22" Type="http://schemas.openxmlformats.org/officeDocument/2006/relationships/slide" Target="slides/slide20.xml" /><Relationship Id="rId27" Type="http://schemas.openxmlformats.org/officeDocument/2006/relationships/slide" Target="slides/slide25.xml" /><Relationship Id="rId30" Type="http://schemas.openxmlformats.org/officeDocument/2006/relationships/slide" Target="slides/slide28.xml" /><Relationship Id="rId35" Type="http://schemas.openxmlformats.org/officeDocument/2006/relationships/slide" Target="slides/slide33.xml" /><Relationship Id="rId43" Type="http://schemas.openxmlformats.org/officeDocument/2006/relationships/slide" Target="slides/slide41.xml" /><Relationship Id="rId48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  <a:prstGeom prst="rect">
            <a:avLst/>
          </a:prstGeom>
        </p:spPr>
        <p:txBody>
          <a:bodyPr anchor="b"/>
          <a:lstStyle>
            <a:lvl1pPr algn="ctr">
              <a:defRPr sz="5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42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 /><Relationship Id="rId1" Type="http://schemas.openxmlformats.org/officeDocument/2006/relationships/slideLayout" Target="../slideLayouts/slideLayout1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49714-8784-401E-ABEC-576FD6DC61C5}" type="datetimeFigureOut">
              <a:rPr lang="hu-HU" smtClean="0"/>
              <a:pPr/>
              <a:t>2019. 09. 27.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310EE9-EA74-44F2-83C3-78A1F2EAF4BD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167" smtClean="0"/>
            </a:lvl1pPr>
          </a:lstStyle>
          <a:p>
            <a:pPr>
              <a:defRPr/>
            </a:pPr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956789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67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80985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761970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142954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523939" algn="ctr" rtl="0" fontAlgn="base">
        <a:spcBef>
          <a:spcPct val="0"/>
        </a:spcBef>
        <a:spcAft>
          <a:spcPct val="0"/>
        </a:spcAft>
        <a:defRPr sz="3667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85739" indent="-285739" algn="l" rtl="0" eaLnBrk="0" fontAlgn="base" hangingPunct="0">
        <a:spcBef>
          <a:spcPct val="20000"/>
        </a:spcBef>
        <a:spcAft>
          <a:spcPct val="0"/>
        </a:spcAft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rtl="0" eaLnBrk="0" fontAlgn="base" hangingPunct="0">
        <a:spcBef>
          <a:spcPct val="20000"/>
        </a:spcBef>
        <a:spcAft>
          <a:spcPct val="0"/>
        </a:spcAft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rtl="0" eaLnBrk="0" fontAlgn="base" hangingPunct="0">
        <a:spcBef>
          <a:spcPct val="20000"/>
        </a:spcBef>
        <a:spcAft>
          <a:spcPct val="0"/>
        </a:spcAft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rtl="0" eaLnBrk="0" fontAlgn="base" hangingPunct="0">
        <a:spcBef>
          <a:spcPct val="20000"/>
        </a:spcBef>
        <a:spcAft>
          <a:spcPct val="0"/>
        </a:spcAft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 /><Relationship Id="rId3" Type="http://schemas.openxmlformats.org/officeDocument/2006/relationships/image" Target="../media/image1.jpeg" /><Relationship Id="rId7" Type="http://schemas.openxmlformats.org/officeDocument/2006/relationships/image" Target="../media/image5.gif" /><Relationship Id="rId2" Type="http://schemas.openxmlformats.org/officeDocument/2006/relationships/audio" Target="../media/audio1.wav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4.gif" /><Relationship Id="rId5" Type="http://schemas.openxmlformats.org/officeDocument/2006/relationships/image" Target="../media/image3.gif" /><Relationship Id="rId10" Type="http://schemas.openxmlformats.org/officeDocument/2006/relationships/image" Target="../media/image8.gif" /><Relationship Id="rId4" Type="http://schemas.openxmlformats.org/officeDocument/2006/relationships/image" Target="../media/image2.gif" /><Relationship Id="rId9" Type="http://schemas.openxmlformats.org/officeDocument/2006/relationships/image" Target="../media/image7.gif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7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7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7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7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7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 /><Relationship Id="rId1" Type="http://schemas.openxmlformats.org/officeDocument/2006/relationships/slideLayout" Target="../slideLayouts/slideLayout7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 /><Relationship Id="rId1" Type="http://schemas.openxmlformats.org/officeDocument/2006/relationships/slideLayout" Target="../slideLayouts/slideLayout7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 /><Relationship Id="rId1" Type="http://schemas.openxmlformats.org/officeDocument/2006/relationships/slideLayout" Target="../slideLayouts/slideLayout7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 /><Relationship Id="rId1" Type="http://schemas.openxmlformats.org/officeDocument/2006/relationships/slideLayout" Target="../slideLayouts/slideLayout7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7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 /><Relationship Id="rId1" Type="http://schemas.openxmlformats.org/officeDocument/2006/relationships/slideLayout" Target="../slideLayouts/slideLayout7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 /><Relationship Id="rId1" Type="http://schemas.openxmlformats.org/officeDocument/2006/relationships/slideLayout" Target="../slideLayouts/slideLayout7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 /><Relationship Id="rId1" Type="http://schemas.openxmlformats.org/officeDocument/2006/relationships/slideLayout" Target="../slideLayouts/slideLayout7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 /><Relationship Id="rId1" Type="http://schemas.openxmlformats.org/officeDocument/2006/relationships/slideLayout" Target="../slideLayouts/slideLayout7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 /><Relationship Id="rId1" Type="http://schemas.openxmlformats.org/officeDocument/2006/relationships/slideLayout" Target="../slideLayouts/slideLayout7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 /><Relationship Id="rId1" Type="http://schemas.openxmlformats.org/officeDocument/2006/relationships/slideLayout" Target="../slideLayouts/slideLayout7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 /><Relationship Id="rId1" Type="http://schemas.openxmlformats.org/officeDocument/2006/relationships/slideLayout" Target="../slideLayouts/slideLayout7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 /><Relationship Id="rId1" Type="http://schemas.openxmlformats.org/officeDocument/2006/relationships/slideLayout" Target="../slideLayouts/slideLayout7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 /><Relationship Id="rId1" Type="http://schemas.openxmlformats.org/officeDocument/2006/relationships/slideLayout" Target="../slideLayouts/slideLayout7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 /><Relationship Id="rId1" Type="http://schemas.openxmlformats.org/officeDocument/2006/relationships/slideLayout" Target="../slideLayouts/slideLayout7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 /><Relationship Id="rId1" Type="http://schemas.openxmlformats.org/officeDocument/2006/relationships/slideLayout" Target="../slideLayouts/slideLayout7.xml" 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 /><Relationship Id="rId1" Type="http://schemas.openxmlformats.org/officeDocument/2006/relationships/slideLayout" Target="../slideLayouts/slideLayout7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 /><Relationship Id="rId1" Type="http://schemas.openxmlformats.org/officeDocument/2006/relationships/slideLayout" Target="../slideLayouts/slideLayout7.xml" 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 /><Relationship Id="rId1" Type="http://schemas.openxmlformats.org/officeDocument/2006/relationships/slideLayout" Target="../slideLayouts/slideLayout7.xml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 /><Relationship Id="rId1" Type="http://schemas.openxmlformats.org/officeDocument/2006/relationships/slideLayout" Target="../slideLayouts/slideLayout7.xml" 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 /><Relationship Id="rId1" Type="http://schemas.openxmlformats.org/officeDocument/2006/relationships/slideLayout" Target="../slideLayouts/slideLayout7.xml" 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 /><Relationship Id="rId1" Type="http://schemas.openxmlformats.org/officeDocument/2006/relationships/slideLayout" Target="../slideLayouts/slideLayout7.xml" 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s://twitter.com/YourPowerpoints" TargetMode="External" /><Relationship Id="rId3" Type="http://schemas.openxmlformats.org/officeDocument/2006/relationships/hyperlink" Target="http://www.yourpowerpoints.com/newsletter" TargetMode="External" /><Relationship Id="rId7" Type="http://schemas.openxmlformats.org/officeDocument/2006/relationships/image" Target="../media/image51.png" /><Relationship Id="rId12" Type="http://schemas.openxmlformats.org/officeDocument/2006/relationships/image" Target="../media/image54.png" /><Relationship Id="rId2" Type="http://schemas.openxmlformats.org/officeDocument/2006/relationships/hyperlink" Target="http://www.yourpowerpoints.com/" TargetMode="External" /><Relationship Id="rId1" Type="http://schemas.openxmlformats.org/officeDocument/2006/relationships/slideLayout" Target="../slideLayouts/slideLayout12.xml" /><Relationship Id="rId6" Type="http://schemas.openxmlformats.org/officeDocument/2006/relationships/hyperlink" Target="https://www.facebook.com/yourpowerpoints/" TargetMode="External" /><Relationship Id="rId11" Type="http://schemas.openxmlformats.org/officeDocument/2006/relationships/image" Target="../media/image53.png" /><Relationship Id="rId5" Type="http://schemas.openxmlformats.org/officeDocument/2006/relationships/image" Target="../media/image50.png" /><Relationship Id="rId10" Type="http://schemas.openxmlformats.org/officeDocument/2006/relationships/hyperlink" Target="https://plus.google.com/+Yourpowerpoints1/" TargetMode="External" /><Relationship Id="rId4" Type="http://schemas.openxmlformats.org/officeDocument/2006/relationships/image" Target="../media/image49.png" /><Relationship Id="rId9" Type="http://schemas.openxmlformats.org/officeDocument/2006/relationships/image" Target="../media/image52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rasmus-experience-nuremberg-germany-hugo-8719df2f6b4bd2f13a07c00a12449fdf.jpg"/>
          <p:cNvPicPr>
            <a:picLocks noChangeAspect="1"/>
          </p:cNvPicPr>
          <p:nvPr/>
        </p:nvPicPr>
        <p:blipFill>
          <a:blip r:embed="rId3" cstate="print"/>
          <a:srcRect t="4724" b="11811"/>
          <a:stretch>
            <a:fillRect/>
          </a:stretch>
        </p:blipFill>
        <p:spPr>
          <a:xfrm>
            <a:off x="0" y="35"/>
            <a:ext cx="9144001" cy="5714965"/>
          </a:xfrm>
          <a:prstGeom prst="rect">
            <a:avLst/>
          </a:prstGeom>
        </p:spPr>
      </p:pic>
      <p:pic>
        <p:nvPicPr>
          <p:cNvPr id="3" name="Kép 2" descr="13n.gif"/>
          <p:cNvPicPr>
            <a:picLocks noChangeAspect="1"/>
          </p:cNvPicPr>
          <p:nvPr/>
        </p:nvPicPr>
        <p:blipFill>
          <a:blip r:embed="rId4" cstate="print">
            <a:lum bright="-10000" contrast="20000"/>
          </a:blip>
          <a:stretch>
            <a:fillRect/>
          </a:stretch>
        </p:blipFill>
        <p:spPr>
          <a:xfrm>
            <a:off x="323528" y="1489348"/>
            <a:ext cx="638175" cy="419100"/>
          </a:xfrm>
          <a:prstGeom prst="rect">
            <a:avLst/>
          </a:prstGeom>
        </p:spPr>
      </p:pic>
      <p:pic>
        <p:nvPicPr>
          <p:cNvPr id="4" name="Kép 3" descr="13u.gif"/>
          <p:cNvPicPr>
            <a:picLocks noChangeAspect="1"/>
          </p:cNvPicPr>
          <p:nvPr/>
        </p:nvPicPr>
        <p:blipFill>
          <a:blip r:embed="rId5" cstate="print">
            <a:lum bright="-10000" contrast="20000"/>
          </a:blip>
          <a:stretch>
            <a:fillRect/>
          </a:stretch>
        </p:blipFill>
        <p:spPr>
          <a:xfrm>
            <a:off x="1115616" y="841276"/>
            <a:ext cx="600075" cy="419100"/>
          </a:xfrm>
          <a:prstGeom prst="rect">
            <a:avLst/>
          </a:prstGeom>
        </p:spPr>
      </p:pic>
      <p:pic>
        <p:nvPicPr>
          <p:cNvPr id="5" name="Kép 4" descr="13r.gif"/>
          <p:cNvPicPr>
            <a:picLocks noChangeAspect="1"/>
          </p:cNvPicPr>
          <p:nvPr/>
        </p:nvPicPr>
        <p:blipFill>
          <a:blip r:embed="rId6" cstate="print">
            <a:lum bright="-10000" contrast="20000"/>
          </a:blip>
          <a:stretch>
            <a:fillRect/>
          </a:stretch>
        </p:blipFill>
        <p:spPr>
          <a:xfrm>
            <a:off x="1907704" y="337220"/>
            <a:ext cx="647700" cy="457200"/>
          </a:xfrm>
          <a:prstGeom prst="rect">
            <a:avLst/>
          </a:prstGeom>
        </p:spPr>
      </p:pic>
      <p:pic>
        <p:nvPicPr>
          <p:cNvPr id="6" name="Kép 5" descr="13e.gif"/>
          <p:cNvPicPr>
            <a:picLocks noChangeAspect="1"/>
          </p:cNvPicPr>
          <p:nvPr/>
        </p:nvPicPr>
        <p:blipFill>
          <a:blip r:embed="rId7" cstate="print">
            <a:lum bright="-10000" contrast="20000"/>
          </a:blip>
          <a:stretch>
            <a:fillRect/>
          </a:stretch>
        </p:blipFill>
        <p:spPr>
          <a:xfrm>
            <a:off x="2771800" y="121196"/>
            <a:ext cx="428625" cy="419100"/>
          </a:xfrm>
          <a:prstGeom prst="rect">
            <a:avLst/>
          </a:prstGeom>
        </p:spPr>
      </p:pic>
      <p:pic>
        <p:nvPicPr>
          <p:cNvPr id="7" name="Kép 6" descr="13m.gif"/>
          <p:cNvPicPr>
            <a:picLocks noChangeAspect="1"/>
          </p:cNvPicPr>
          <p:nvPr/>
        </p:nvPicPr>
        <p:blipFill>
          <a:blip r:embed="rId8" cstate="print">
            <a:lum bright="-10000" contrast="20000"/>
          </a:blip>
          <a:stretch>
            <a:fillRect/>
          </a:stretch>
        </p:blipFill>
        <p:spPr>
          <a:xfrm>
            <a:off x="3707904" y="33561"/>
            <a:ext cx="647700" cy="447675"/>
          </a:xfrm>
          <a:prstGeom prst="rect">
            <a:avLst/>
          </a:prstGeom>
        </p:spPr>
      </p:pic>
      <p:pic>
        <p:nvPicPr>
          <p:cNvPr id="8" name="Kép 7" descr="13b.gif"/>
          <p:cNvPicPr>
            <a:picLocks noChangeAspect="1"/>
          </p:cNvPicPr>
          <p:nvPr/>
        </p:nvPicPr>
        <p:blipFill>
          <a:blip r:embed="rId9" cstate="print">
            <a:lum bright="-10000" contrast="20000"/>
          </a:blip>
          <a:stretch>
            <a:fillRect/>
          </a:stretch>
        </p:blipFill>
        <p:spPr>
          <a:xfrm>
            <a:off x="4860032" y="0"/>
            <a:ext cx="571500" cy="419100"/>
          </a:xfrm>
          <a:prstGeom prst="rect">
            <a:avLst/>
          </a:prstGeom>
        </p:spPr>
      </p:pic>
      <p:pic>
        <p:nvPicPr>
          <p:cNvPr id="9" name="Kép 8" descr="13e.gif"/>
          <p:cNvPicPr>
            <a:picLocks noChangeAspect="1"/>
          </p:cNvPicPr>
          <p:nvPr/>
        </p:nvPicPr>
        <p:blipFill>
          <a:blip r:embed="rId7" cstate="print">
            <a:lum bright="-10000" contrast="20000"/>
          </a:blip>
          <a:stretch>
            <a:fillRect/>
          </a:stretch>
        </p:blipFill>
        <p:spPr>
          <a:xfrm>
            <a:off x="5724128" y="193204"/>
            <a:ext cx="428625" cy="419100"/>
          </a:xfrm>
          <a:prstGeom prst="rect">
            <a:avLst/>
          </a:prstGeom>
        </p:spPr>
      </p:pic>
      <p:pic>
        <p:nvPicPr>
          <p:cNvPr id="10" name="Kép 9" descr="13r.gif"/>
          <p:cNvPicPr>
            <a:picLocks noChangeAspect="1"/>
          </p:cNvPicPr>
          <p:nvPr/>
        </p:nvPicPr>
        <p:blipFill>
          <a:blip r:embed="rId6" cstate="print">
            <a:lum bright="-10000" contrast="20000"/>
          </a:blip>
          <a:stretch>
            <a:fillRect/>
          </a:stretch>
        </p:blipFill>
        <p:spPr>
          <a:xfrm>
            <a:off x="6516216" y="409228"/>
            <a:ext cx="647700" cy="457200"/>
          </a:xfrm>
          <a:prstGeom prst="rect">
            <a:avLst/>
          </a:prstGeom>
        </p:spPr>
      </p:pic>
      <p:pic>
        <p:nvPicPr>
          <p:cNvPr id="11" name="Kép 10" descr="13g.gif"/>
          <p:cNvPicPr>
            <a:picLocks noChangeAspect="1"/>
          </p:cNvPicPr>
          <p:nvPr/>
        </p:nvPicPr>
        <p:blipFill>
          <a:blip r:embed="rId10" cstate="print">
            <a:lum bright="-10000" contrast="20000"/>
          </a:blip>
          <a:stretch>
            <a:fillRect/>
          </a:stretch>
        </p:blipFill>
        <p:spPr>
          <a:xfrm>
            <a:off x="7452320" y="1057300"/>
            <a:ext cx="533400" cy="419100"/>
          </a:xfrm>
          <a:prstGeom prst="rect">
            <a:avLst/>
          </a:prstGeom>
        </p:spPr>
      </p:pic>
    </p:spTree>
  </p:cSld>
  <p:clrMapOvr>
    <a:masterClrMapping/>
  </p:clrMapOvr>
  <p:transition spd="slow" advTm="7000">
    <p:checker/>
    <p:sndAc>
      <p:stSnd>
        <p:snd r:embed="rId2" name="Udo Jürgens - Was ich dir sagen will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ember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874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6378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iya-nuremberg-doma-ulic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Nürnberg_panoram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8612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lace-nuremberg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8399" b="8399"/>
          <a:stretch>
            <a:fillRect/>
          </a:stretch>
        </p:blipFill>
        <p:spPr>
          <a:xfrm>
            <a:off x="-2" y="1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8003_zpsugdt9xsl-1024x685.jpg"/>
          <p:cNvPicPr>
            <a:picLocks noChangeAspect="1"/>
          </p:cNvPicPr>
          <p:nvPr/>
        </p:nvPicPr>
        <p:blipFill>
          <a:blip r:embed="rId2" cstate="print"/>
          <a:srcRect t="1655" b="4966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entre-ville-nuremberg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6378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-Nuremberg-St-Lorenz-Church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-Nuremberg-Photos-St-Lawrence-Church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emberg_Germany_Houses_Temples_Night_Street_525646_1280x853.jpg"/>
          <p:cNvPicPr>
            <a:picLocks noChangeAspect="1"/>
          </p:cNvPicPr>
          <p:nvPr/>
        </p:nvPicPr>
        <p:blipFill>
          <a:blip r:embed="rId2" cstate="print"/>
          <a:srcRect t="6235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8024922011_4cf5a81098_c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822345200_1d84094ab9_c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7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8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9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iia-niurnberg-nuremberg-castle-krepost-pamiatnik-plosh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emberg-Travel-Guide-Franconia-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533" b="2524"/>
          <a:stretch>
            <a:fillRect/>
          </a:stretch>
        </p:blipFill>
        <p:spPr>
          <a:xfrm>
            <a:off x="-1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nberg-var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-Nuremberg-Photos-Albrecht-Durer-House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8-06-10_06h49_08.jpg"/>
          <p:cNvPicPr>
            <a:picLocks noChangeAspect="1"/>
          </p:cNvPicPr>
          <p:nvPr/>
        </p:nvPicPr>
        <p:blipFill>
          <a:blip r:embed="rId2" cstate="print">
            <a:lum/>
          </a:blip>
          <a:srcRect t="1164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ur-artisans-nuremberg.jpg"/>
          <p:cNvPicPr>
            <a:picLocks noChangeAspect="1"/>
          </p:cNvPicPr>
          <p:nvPr/>
        </p:nvPicPr>
        <p:blipFill>
          <a:blip r:embed="rId2" cstate="print"/>
          <a:srcRect t="9239" b="755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ndwerkerhof-nuremberg1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6378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-Nuremberg-Handwerkerhof-medieval-villa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Nuremberg-2015-19_new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emberg-Travel-Guide-Franconia-13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605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emberg-Travel-Guide-Franconia-1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009" b="504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07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9921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nuremberg-town-cit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-Nuremberg-Castle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69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-Nuremberg-Castle-3.jpg"/>
          <p:cNvPicPr>
            <a:picLocks noChangeAspect="1"/>
          </p:cNvPicPr>
          <p:nvPr/>
        </p:nvPicPr>
        <p:blipFill>
          <a:blip r:embed="rId2" cstate="print"/>
          <a:srcRect t="5691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ernberg_Burg_Panorama_PtGUI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5167" r="17274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egnitz-nurember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6378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Nuremberg_Germany_Houses_Rivers_Night_529500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gnitz-folyo-nurnberg-nemetorsza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own-bridge-cit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emberg-germany.jpg"/>
          <p:cNvPicPr>
            <a:picLocks noChangeAspect="1"/>
          </p:cNvPicPr>
          <p:nvPr/>
        </p:nvPicPr>
        <p:blipFill>
          <a:blip r:embed="rId2" cstate="print"/>
          <a:srcRect t="2879" b="332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iStock_23220771_MEDIUM-e14781023232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2040" r="131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uremberg-Travel-Guide-Franconia-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elle-fontaine-nuremberg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13858" b="2940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nemetorszag-nurnberg-szep-kut-szobra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rauenkirche-nuremberg-01.jpg"/>
          <p:cNvPicPr>
            <a:picLocks noChangeAspect="1"/>
          </p:cNvPicPr>
          <p:nvPr/>
        </p:nvPicPr>
        <p:blipFill>
          <a:blip r:embed="rId2" cstate="print"/>
          <a:srcRect t="944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-Nuremberg-Photos-Church-of-Our-Lady-Frauenkirche-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checker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64F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762000" y="1333500"/>
            <a:ext cx="7620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762000" y="1524000"/>
            <a:ext cx="7620000" cy="4191000"/>
          </a:xfrm>
          <a:prstGeom prst="rect">
            <a:avLst/>
          </a:prstGeom>
          <a:solidFill>
            <a:srgbClr val="FCD6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0"/>
              </a:spcBef>
              <a:spcAft>
                <a:spcPct val="0"/>
              </a:spcAft>
            </a:pPr>
            <a:endParaRPr lang="es-ES" altLang="es-ES" sz="1500">
              <a:solidFill>
                <a:srgbClr val="000000"/>
              </a:solidFill>
            </a:endParaRPr>
          </a:p>
        </p:txBody>
      </p:sp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762000" y="1587500"/>
            <a:ext cx="7620000" cy="1990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5000" b="1">
                <a:solidFill>
                  <a:srgbClr val="000000"/>
                </a:solidFill>
                <a:latin typeface="Kristen ITC" pitchFamily="66" charset="0"/>
              </a:rPr>
              <a:t>¿Did you like it?</a:t>
            </a:r>
            <a:r>
              <a:rPr lang="es-ES" altLang="es-ES" sz="40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0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3667">
                <a:solidFill>
                  <a:srgbClr val="000000"/>
                </a:solidFill>
                <a:latin typeface="Kristen ITC" pitchFamily="66" charset="0"/>
              </a:rPr>
              <a:t>You can see more</a:t>
            </a:r>
            <a:br>
              <a:rPr lang="es-ES" altLang="es-ES" sz="3667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3667" b="1">
                <a:solidFill>
                  <a:srgbClr val="40F903"/>
                </a:solidFill>
                <a:latin typeface="Kristen ITC" pitchFamily="66" charset="0"/>
                <a:hlinkClick r:id="rId2"/>
              </a:rPr>
              <a:t>Here</a:t>
            </a:r>
            <a:endParaRPr lang="es-ES" altLang="es-ES" sz="3667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1746250" y="3974042"/>
            <a:ext cx="22225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76197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es-ES" sz="1500" b="1">
                <a:solidFill>
                  <a:srgbClr val="000000"/>
                </a:solidFill>
                <a:latin typeface="Kristen ITC" pitchFamily="66" charset="0"/>
              </a:rPr>
              <a:t>You can also receive powerpoints in your mailbox by subscribing here:</a:t>
            </a:r>
            <a:endParaRPr lang="es-ES" altLang="es-ES" sz="1500" b="1">
              <a:solidFill>
                <a:srgbClr val="0066FF"/>
              </a:solidFill>
            </a:endParaRPr>
          </a:p>
        </p:txBody>
      </p:sp>
      <p:pic>
        <p:nvPicPr>
          <p:cNvPr id="2054" name="Picture 10" descr="email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3492500"/>
            <a:ext cx="1968500" cy="196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17" descr="flechas-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0" y="4064000"/>
            <a:ext cx="10160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1" descr="facebook-icon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603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2" descr="twitter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0480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3" descr="Web-Google-plus-Metro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492500"/>
            <a:ext cx="444500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Imagen 1">
            <a:hlinkClick r:id="rId2"/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50271"/>
            <a:ext cx="4868333" cy="127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90887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Apresentação na tela (16:10)</PresentationFormat>
  <Paragraphs>2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42</vt:i4>
      </vt:variant>
    </vt:vector>
  </HeadingPairs>
  <TitlesOfParts>
    <vt:vector size="44" baseType="lpstr">
      <vt:lpstr>Office-téma</vt:lpstr>
      <vt:lpstr>Diseño predeterminado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/>
  <cp:lastModifiedBy>Usuário desconhecido</cp:lastModifiedBy>
  <cp:revision>37</cp:revision>
  <dcterms:created xsi:type="dcterms:W3CDTF">2018-06-11T04:00:11Z</dcterms:created>
  <dcterms:modified xsi:type="dcterms:W3CDTF">2019-09-27T10:46:21Z</dcterms:modified>
</cp:coreProperties>
</file>