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705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EA16D-3860-4DF1-94C9-35F3D2E9A048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F2455-8C42-432E-85D6-238D829104B2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1295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CCCB0-5713-456F-89DA-67E3AA57DC85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BD61E-30BD-403C-B238-B998BC66A523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2556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857FA-7ECE-4847-9561-486303F940FE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61E8E-F1DC-4425-9069-1D55A99CB003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2541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90BB6-43B2-4C9E-B254-0C24A9BB3877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8A14B-8958-4C8F-BB16-36B7E63A637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0836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7404F-F033-48DF-9377-4AB60D1C6040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8BCD3-C398-43D3-B854-F51B17F38BA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0641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F2548-D1ED-4B20-B18C-9449DB459841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BE56D-A2C3-4163-ADDB-847757E43662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7344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421AE-D74E-41A5-BF50-1C73F3EF2ABE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0B2F4-54C9-4B73-A3CE-5748207EC7A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7558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A7E16-A6FA-4E0D-92D5-0F4CA4B03A28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FE17D-8830-4ACA-B6DA-FD6C240E8D3D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2139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55C9E-86E9-4DAE-9CAC-648E775C7CBB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54540-D3B9-4260-A28F-F4C605FEDDAD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8311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F3841-8C67-4F5E-92D3-C5B3820BFED0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78758-5FAA-4071-8F3D-38677179A54C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4851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CBD9E-222D-4752-83C5-6B213FC3920C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AC31F-9FD0-4264-B48B-2DE75AB722A5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3864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5194F50-80FC-414C-8AA4-76165CC2C621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5582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68266E-751C-4778-BE22-C675C3DD3D5D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8745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59BDBE4-1F5B-4754-99BF-4C636A59C73E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3587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4DE9B85-9934-4EC2-BD6C-A1D8B9609F2A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5759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A271591-08EF-4F08-92C3-FDF09968C279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45774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B0D656-914F-4650-933B-BFF1FA6BC6E0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79007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52ABD08-B1CA-4952-9C1C-94F1A47D25C7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9782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DA856A8-3909-44FC-A610-F8270CC8654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20993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7529D37-C312-476B-91E4-BE430AD8C548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7062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CF62BEE-4763-40BB-AEE7-358BA003FE7D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860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DBD3DBE-0738-4326-88A2-F8CFC1A54157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19942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3F2E757-7FF0-4F4C-8BD6-753FBECBC29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1863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920985-D85A-4D70-BC75-D22237DDEA72}" type="datetimeFigureOut">
              <a:rPr lang="fr-FR"/>
              <a:pPr>
                <a:defRPr/>
              </a:pPr>
              <a:t>10/09/2016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2C446E7-DAF6-46B9-926D-82EE945A2668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28" r:id="rId2"/>
    <p:sldLayoutId id="2147483727" r:id="rId3"/>
    <p:sldLayoutId id="2147483726" r:id="rId4"/>
    <p:sldLayoutId id="2147483725" r:id="rId5"/>
    <p:sldLayoutId id="2147483724" r:id="rId6"/>
    <p:sldLayoutId id="2147483723" r:id="rId7"/>
    <p:sldLayoutId id="2147483722" r:id="rId8"/>
    <p:sldLayoutId id="2147483721" r:id="rId9"/>
    <p:sldLayoutId id="2147483720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34439FBC-ACAD-4350-A59A-F39F0C0E350B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3075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527571C-0FB7-4E91-B4F3-79ECA775F812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116632"/>
            <a:ext cx="4713150" cy="193899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60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ESCÓCIA</a:t>
            </a:r>
          </a:p>
          <a:p>
            <a:pPr algn="ctr"/>
            <a:r>
              <a:rPr lang="pt-PT" sz="6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MAGNÍFICA</a:t>
            </a:r>
            <a:endParaRPr lang="pt-PT" sz="6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948264" y="6309320"/>
            <a:ext cx="1728192" cy="2880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CaixaDeTexto 3"/>
          <p:cNvSpPr txBox="1"/>
          <p:nvPr/>
        </p:nvSpPr>
        <p:spPr>
          <a:xfrm>
            <a:off x="6948264" y="626867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rgbClr val="996633"/>
                </a:solidFill>
                <a:latin typeface="Eras Demi ITC" panose="020B0805030504020804" pitchFamily="34" charset="0"/>
              </a:rPr>
              <a:t>AUTOMÁTICO</a:t>
            </a:r>
            <a:endParaRPr lang="pt-PT" b="1" dirty="0">
              <a:solidFill>
                <a:srgbClr val="996633"/>
              </a:solidFill>
              <a:latin typeface="Eras Demi ITC" panose="020B0805030504020804" pitchFamily="34" charset="0"/>
            </a:endParaRPr>
          </a:p>
        </p:txBody>
      </p:sp>
    </p:spTree>
  </p:cSld>
  <p:clrMapOvr>
    <a:masterClrMapping/>
  </p:clrMapOvr>
  <p:transition spd="slow" advTm="6000">
    <p:diamond/>
    <p:sndAc>
      <p:stSnd loop="1">
        <p:snd r:embed="rId2" name="Scotland The Bra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en_Nevis_Scot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gallery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CO2005-10_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gallery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cotland - Glamis Cas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gallery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kocia-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25538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380312" y="5703888"/>
            <a:ext cx="1311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FIM</a:t>
            </a:r>
            <a:endParaRPr lang="pt-PT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Apresentação no Ecrã (4:3)</PresentationFormat>
  <Paragraphs>4</Paragraphs>
  <Slides>73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dos diapositivos</vt:lpstr>
      </vt:variant>
      <vt:variant>
        <vt:i4>73</vt:i4>
      </vt:variant>
    </vt:vector>
  </HeadingPairs>
  <TitlesOfParts>
    <vt:vector size="81" baseType="lpstr">
      <vt:lpstr>Arial</vt:lpstr>
      <vt:lpstr>Calibri</vt:lpstr>
      <vt:lpstr>Eras Demi ITC</vt:lpstr>
      <vt:lpstr>Garamond</vt:lpstr>
      <vt:lpstr>Times New Roman</vt:lpstr>
      <vt:lpstr>Thème Office</vt:lpstr>
      <vt:lpstr>Modèle par défaut</vt:lpstr>
      <vt:lpstr>1_Thème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Beauty of Scotland</dc:title>
  <dc:creator/>
  <dc:description/>
  <cp:lastModifiedBy/>
  <cp:revision>13</cp:revision>
  <dcterms:created xsi:type="dcterms:W3CDTF">2010-09-29T17:10:15Z</dcterms:created>
  <dcterms:modified xsi:type="dcterms:W3CDTF">2016-09-10T22:48:12Z</dcterms:modified>
  <cp:contentStatus/>
</cp:coreProperties>
</file>