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1" r:id="rId30"/>
    <p:sldId id="292" r:id="rId31"/>
    <p:sldId id="293" r:id="rId32"/>
    <p:sldId id="294" r:id="rId33"/>
    <p:sldId id="295" r:id="rId34"/>
    <p:sldId id="297" r:id="rId35"/>
    <p:sldId id="298" r:id="rId36"/>
    <p:sldId id="299" r:id="rId37"/>
    <p:sldId id="300" r:id="rId38"/>
    <p:sldId id="302" r:id="rId39"/>
    <p:sldId id="303" r:id="rId40"/>
    <p:sldId id="304" r:id="rId41"/>
    <p:sldId id="305" r:id="rId42"/>
    <p:sldId id="306" r:id="rId43"/>
    <p:sldId id="307" r:id="rId44"/>
    <p:sldId id="309" r:id="rId45"/>
    <p:sldId id="310" r:id="rId46"/>
    <p:sldId id="312" r:id="rId47"/>
    <p:sldId id="313" r:id="rId48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t5ZnVWlgnFfVtsijtYFMQ==" hashData="JO2Me/3PacR8q5QkdjT0bLiq+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8FFAD-F86A-4024-AA9D-D075B59564C9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8B41C-6E4C-4F87-B51F-F40E70C3A3F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5310958"/>
      </p:ext>
    </p:extLst>
  </p:cSld>
  <p:clrMapOvr>
    <a:masterClrMapping/>
  </p:clrMapOvr>
  <p:transition spd="slow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D8BF7-EB1F-4EF9-9803-612DF5C85643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63930-5A9C-4737-93D5-3A6065EB368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5776568"/>
      </p:ext>
    </p:extLst>
  </p:cSld>
  <p:clrMapOvr>
    <a:masterClrMapping/>
  </p:clrMapOvr>
  <p:transition spd="slow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9A15D-6C46-429E-8B61-4B0F2C7F6D53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65F06-4962-422A-8C13-DE4A0E5A7B2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85269454"/>
      </p:ext>
    </p:extLst>
  </p:cSld>
  <p:clrMapOvr>
    <a:masterClrMapping/>
  </p:clrMapOvr>
  <p:transition spd="slow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24350-C5F8-42E5-B696-23100B5BC516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52970-7B90-49E5-A2A3-10AD54AC3C5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8224869"/>
      </p:ext>
    </p:extLst>
  </p:cSld>
  <p:clrMapOvr>
    <a:masterClrMapping/>
  </p:clrMapOvr>
  <p:transition spd="slow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44F8F-80EB-4D85-8B0F-B1486B948FA8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46652-173E-4DAA-A1C6-397DADA3675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8072915"/>
      </p:ext>
    </p:extLst>
  </p:cSld>
  <p:clrMapOvr>
    <a:masterClrMapping/>
  </p:clrMapOvr>
  <p:transition spd="slow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5C69E-D6FF-446D-9EF8-E16D152F1C11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DD2B6-312E-4870-BB96-01ED0E35FCB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57025486"/>
      </p:ext>
    </p:extLst>
  </p:cSld>
  <p:clrMapOvr>
    <a:masterClrMapping/>
  </p:clrMapOvr>
  <p:transition spd="slow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7DBD3-5BA6-43A5-8802-30D88E6A420E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EDD81-8047-412F-9D82-E400BC1321A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9522005"/>
      </p:ext>
    </p:extLst>
  </p:cSld>
  <p:clrMapOvr>
    <a:masterClrMapping/>
  </p:clrMapOvr>
  <p:transition spd="slow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4FB4F-401B-49A9-AB98-F6536CF1E054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EE28F-EADC-4FCB-8BEA-D165732268F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90076398"/>
      </p:ext>
    </p:extLst>
  </p:cSld>
  <p:clrMapOvr>
    <a:masterClrMapping/>
  </p:clrMapOvr>
  <p:transition spd="slow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15A25-B5DB-4550-A187-8C427F69B87A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6E65C-C80B-4DE5-9914-BC51198683C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01415905"/>
      </p:ext>
    </p:extLst>
  </p:cSld>
  <p:clrMapOvr>
    <a:masterClrMapping/>
  </p:clrMapOvr>
  <p:transition spd="slow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211D9-02E0-4C5E-A731-A0B518A1F2B2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25C15-3257-419C-9A6F-FE90A4FD983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1617575"/>
      </p:ext>
    </p:extLst>
  </p:cSld>
  <p:clrMapOvr>
    <a:masterClrMapping/>
  </p:clrMapOvr>
  <p:transition spd="slow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E9CCA-D606-447D-98F6-A47CF16694BB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F1D1C-C949-4033-B039-BC317F6A2A4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3389258"/>
      </p:ext>
    </p:extLst>
  </p:cSld>
  <p:clrMapOvr>
    <a:masterClrMapping/>
  </p:clrMapOvr>
  <p:transition spd="slow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pt-PT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45B489-CE4D-4D56-9287-A5FD8BF035EA}" type="datetimeFigureOut">
              <a:rPr lang="pt-PT"/>
              <a:pPr>
                <a:defRPr/>
              </a:pPr>
              <a:t>20-09-2013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D00F82-4766-4C29-9A1B-CFDEE410B9F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6381328"/>
            <a:ext cx="6368752" cy="47667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PT" sz="1200" dirty="0" smtClean="0">
              <a:solidFill>
                <a:schemeClr val="accent6">
                  <a:lumMod val="75000"/>
                </a:schemeClr>
              </a:solidFill>
              <a:latin typeface="Lucida Handwriting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PT" sz="1200" dirty="0" smtClean="0">
                <a:solidFill>
                  <a:schemeClr val="accent6">
                    <a:lumMod val="75000"/>
                  </a:schemeClr>
                </a:solidFill>
                <a:latin typeface="Lucida Handwriting" pitchFamily="66" charset="0"/>
              </a:rPr>
              <a:t>Imagens </a:t>
            </a:r>
            <a:r>
              <a:rPr lang="pt-PT" sz="1200" dirty="0" smtClean="0">
                <a:solidFill>
                  <a:schemeClr val="accent6">
                    <a:lumMod val="75000"/>
                  </a:schemeClr>
                </a:solidFill>
                <a:latin typeface="Lucida Handwriting" pitchFamily="66" charset="0"/>
              </a:rPr>
              <a:t>&amp; Formatação Nécy Guerreiro</a:t>
            </a:r>
          </a:p>
        </p:txBody>
      </p:sp>
      <p:sp>
        <p:nvSpPr>
          <p:cNvPr id="4" name="Rectângulo 3"/>
          <p:cNvSpPr/>
          <p:nvPr/>
        </p:nvSpPr>
        <p:spPr>
          <a:xfrm>
            <a:off x="3923929" y="404665"/>
            <a:ext cx="4032448" cy="194421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pt-PT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Arquitetura</a:t>
            </a:r>
            <a:r>
              <a:rPr lang="pt-PT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de Lisboa</a:t>
            </a:r>
          </a:p>
          <a:p>
            <a:pPr algn="ctr"/>
            <a:r>
              <a:rPr lang="pt-PT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Portugal</a:t>
            </a:r>
            <a:endParaRPr lang="pt-PT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>
    <p:plus/>
    <p:sndAc>
      <p:stSnd>
        <p:snd r:embed="rId2" name="Carlos Paredes-Verdes An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  <p:sndAc>
      <p:stSnd>
        <p:snd r:embed="rId2" name="Carlos Paredes-Verdes Anos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501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smtClean="0"/>
          </a:p>
        </p:txBody>
      </p:sp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900113" y="5732463"/>
            <a:ext cx="7786687" cy="1125537"/>
          </a:xfrm>
        </p:spPr>
        <p:txBody>
          <a:bodyPr/>
          <a:lstStyle/>
          <a:p>
            <a:r>
              <a:rPr lang="pt-PT" sz="1200" dirty="0" smtClean="0">
                <a:latin typeface="Arial Black" pitchFamily="34" charset="0"/>
              </a:rPr>
              <a:t>Imagens </a:t>
            </a:r>
            <a:r>
              <a:rPr lang="pt-PT" sz="1200" dirty="0" smtClean="0">
                <a:latin typeface="Arial Black" pitchFamily="34" charset="0"/>
              </a:rPr>
              <a:t>&amp; Formatação </a:t>
            </a:r>
            <a:r>
              <a:rPr lang="pt-PT" sz="1200" dirty="0" err="1" smtClean="0">
                <a:latin typeface="Arial Black" pitchFamily="34" charset="0"/>
              </a:rPr>
              <a:t>Nécy</a:t>
            </a:r>
            <a:r>
              <a:rPr lang="pt-PT" sz="1200" dirty="0" smtClean="0">
                <a:latin typeface="Arial Black" pitchFamily="34" charset="0"/>
              </a:rPr>
              <a:t> Guerreiro</a:t>
            </a:r>
            <a:br>
              <a:rPr lang="pt-PT" sz="1200" dirty="0" smtClean="0">
                <a:latin typeface="Arial Black" pitchFamily="34" charset="0"/>
              </a:rPr>
            </a:br>
            <a:r>
              <a:rPr lang="pt-PT" sz="1200" dirty="0" smtClean="0">
                <a:latin typeface="Arial Black" pitchFamily="34" charset="0"/>
              </a:rPr>
              <a:t> Fundo Musical “ </a:t>
            </a:r>
            <a:r>
              <a:rPr lang="pt-PT" sz="1200" dirty="0" smtClean="0">
                <a:latin typeface="Arial Black" pitchFamily="34" charset="0"/>
              </a:rPr>
              <a:t>Verdes Anos </a:t>
            </a:r>
            <a:r>
              <a:rPr lang="pt-PT" sz="1200" dirty="0" smtClean="0">
                <a:latin typeface="Arial Black" pitchFamily="34" charset="0"/>
              </a:rPr>
              <a:t>_ </a:t>
            </a:r>
            <a:r>
              <a:rPr lang="pt-PT" sz="1200" dirty="0" smtClean="0">
                <a:latin typeface="Arial Black" pitchFamily="34" charset="0"/>
              </a:rPr>
              <a:t>Carlos </a:t>
            </a:r>
            <a:r>
              <a:rPr lang="pt-PT" sz="1200" dirty="0" smtClean="0">
                <a:latin typeface="Arial Black" pitchFamily="34" charset="0"/>
              </a:rPr>
              <a:t>Paredes “</a:t>
            </a:r>
            <a:br>
              <a:rPr lang="pt-PT" sz="1200" dirty="0" smtClean="0">
                <a:latin typeface="Arial Black" pitchFamily="34" charset="0"/>
              </a:rPr>
            </a:br>
            <a:r>
              <a:rPr lang="pt-PT" sz="1200" dirty="0" smtClean="0">
                <a:latin typeface="Arial Black" pitchFamily="34" charset="0"/>
              </a:rPr>
              <a:t>necyguerreiro@gmail.com</a:t>
            </a:r>
            <a:r>
              <a:rPr lang="pt-PT" sz="1200" dirty="0" smtClean="0">
                <a:latin typeface="Arial Black" pitchFamily="34" charset="0"/>
              </a:rPr>
              <a:t/>
            </a:r>
            <a:br>
              <a:rPr lang="pt-PT" sz="1200" dirty="0" smtClean="0">
                <a:latin typeface="Arial Black" pitchFamily="34" charset="0"/>
              </a:rPr>
            </a:br>
            <a:r>
              <a:rPr lang="pt-PT" sz="1200" dirty="0" smtClean="0">
                <a:latin typeface="Arial Black" pitchFamily="34" charset="0"/>
              </a:rPr>
              <a:t>Lisboa - Portugal</a:t>
            </a:r>
            <a:endParaRPr lang="pt-PT" sz="1200" dirty="0" smtClean="0"/>
          </a:p>
        </p:txBody>
      </p:sp>
    </p:spTree>
  </p:cSld>
  <p:clrMapOvr>
    <a:masterClrMapping/>
  </p:clrMapOvr>
  <p:transition spd="slow" advTm="20000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14</Words>
  <Application>Microsoft Office PowerPoint</Application>
  <PresentationFormat>Apresentação no Ecrã (4:3)</PresentationFormat>
  <Paragraphs>5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47</vt:i4>
      </vt:variant>
    </vt:vector>
  </HeadingPairs>
  <TitlesOfParts>
    <vt:vector size="48" baseType="lpstr"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Imagens &amp; Formatação Nécy Guerreiro  Fundo Musical “ Verdes Anos _ Carlos Paredes “ necyguerreiro@gmail.com Lisboa - Portugal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Edificios Lisboa</dc:title>
  <dc:creator>Nécy</dc:creator>
  <cp:lastModifiedBy>Nécy G</cp:lastModifiedBy>
  <cp:revision>10</cp:revision>
  <dcterms:created xsi:type="dcterms:W3CDTF">2012-06-10T16:35:32Z</dcterms:created>
  <dcterms:modified xsi:type="dcterms:W3CDTF">2013-09-20T00:42:59Z</dcterms:modified>
</cp:coreProperties>
</file>