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>
  <p:sldMasterIdLst>
    <p:sldMasterId id="2147483648" r:id="rId1"/>
  </p:sldMasterIdLst>
  <p:notesMasterIdLst>
    <p:notesMasterId r:id="rId39"/>
  </p:notesMasterIdLst>
  <p:sldIdLst>
    <p:sldId id="278" r:id="rId2"/>
    <p:sldId id="287" r:id="rId3"/>
    <p:sldId id="282" r:id="rId4"/>
    <p:sldId id="258" r:id="rId5"/>
    <p:sldId id="280" r:id="rId6"/>
    <p:sldId id="286" r:id="rId7"/>
    <p:sldId id="259" r:id="rId8"/>
    <p:sldId id="288" r:id="rId9"/>
    <p:sldId id="289" r:id="rId10"/>
    <p:sldId id="290" r:id="rId11"/>
    <p:sldId id="261" r:id="rId12"/>
    <p:sldId id="263" r:id="rId13"/>
    <p:sldId id="264" r:id="rId14"/>
    <p:sldId id="308" r:id="rId15"/>
    <p:sldId id="266" r:id="rId16"/>
    <p:sldId id="267" r:id="rId17"/>
    <p:sldId id="268" r:id="rId18"/>
    <p:sldId id="269" r:id="rId19"/>
    <p:sldId id="291" r:id="rId20"/>
    <p:sldId id="271" r:id="rId21"/>
    <p:sldId id="299" r:id="rId22"/>
    <p:sldId id="294" r:id="rId23"/>
    <p:sldId id="296" r:id="rId24"/>
    <p:sldId id="297" r:id="rId25"/>
    <p:sldId id="295" r:id="rId26"/>
    <p:sldId id="301" r:id="rId27"/>
    <p:sldId id="302" r:id="rId28"/>
    <p:sldId id="292" r:id="rId29"/>
    <p:sldId id="298" r:id="rId30"/>
    <p:sldId id="306" r:id="rId31"/>
    <p:sldId id="307" r:id="rId32"/>
    <p:sldId id="273" r:id="rId33"/>
    <p:sldId id="309" r:id="rId34"/>
    <p:sldId id="274" r:id="rId35"/>
    <p:sldId id="275" r:id="rId36"/>
    <p:sldId id="276" r:id="rId37"/>
    <p:sldId id="310" r:id="rId38"/>
  </p:sldIdLst>
  <p:sldSz cx="10080625" cy="7559675"/>
  <p:notesSz cx="7559675" cy="10691813"/>
  <p:embeddedFontLst>
    <p:embeddedFont>
      <p:font typeface="Impact" panose="020B0806030902050204" pitchFamily="34" charset="0"/>
      <p:regular r:id="rId40"/>
    </p:embeddedFont>
    <p:embeddedFont>
      <p:font typeface="Lucida Sans Unicode" panose="020B0602030504020204" pitchFamily="34" charset="0"/>
      <p:regular r:id="rId41"/>
    </p:embeddedFont>
  </p:embeddedFontLst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B+BnVRJQYDJWzwPztaJ5g==" hashData="MtC5y7MoFFFabKsSDzrF177rzA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996600"/>
    <a:srgbClr val="FFFFFF"/>
    <a:srgbClr val="08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22" y="-10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hu-HU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2E7685B8-EB4E-47DC-B3E7-56F391AB77A0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  <p:extLst>
      <p:ext uri="{BB962C8B-B14F-4D97-AF65-F5344CB8AC3E}">
        <p14:creationId xmlns:p14="http://schemas.microsoft.com/office/powerpoint/2010/main" val="13057177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B8BC6627-87E9-49FB-AEC3-57F6865F34AF}" type="slidenum">
              <a:rPr lang="fr-FR" altLang="hu-HU" smtClean="0"/>
              <a:pPr/>
              <a:t>1</a:t>
            </a:fld>
            <a:endParaRPr lang="fr-FR" altLang="hu-HU" smtClean="0"/>
          </a:p>
        </p:txBody>
      </p:sp>
      <p:sp>
        <p:nvSpPr>
          <p:cNvPr id="4915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06488" y="801688"/>
            <a:ext cx="5346700" cy="4010025"/>
          </a:xfrm>
        </p:spPr>
      </p:sp>
      <p:sp>
        <p:nvSpPr>
          <p:cNvPr id="49156" name="Zástupný symbol pro poznámky 2"/>
          <p:cNvSpPr>
            <a:spLocks noGrp="1"/>
          </p:cNvSpPr>
          <p:nvPr>
            <p:ph type="body" idx="1"/>
          </p:nvPr>
        </p:nvSpPr>
        <p:spPr>
          <a:xfrm>
            <a:off x="1008063" y="5078413"/>
            <a:ext cx="5543550" cy="4811712"/>
          </a:xfrm>
          <a:noFill/>
        </p:spPr>
        <p:txBody>
          <a:bodyPr lIns="104287" tIns="52144" rIns="104287" bIns="52144"/>
          <a:lstStyle/>
          <a:p>
            <a:pPr defTabSz="914400"/>
            <a:endParaRPr lang="cs-CZ" altLang="hu-HU" smtClean="0"/>
          </a:p>
        </p:txBody>
      </p:sp>
      <p:sp>
        <p:nvSpPr>
          <p:cNvPr id="49157" name="Zástupný symbol pro číslo snímku 3"/>
          <p:cNvSpPr txBox="1">
            <a:spLocks noGrp="1"/>
          </p:cNvSpPr>
          <p:nvPr/>
        </p:nvSpPr>
        <p:spPr bwMode="auto">
          <a:xfrm>
            <a:off x="4283075" y="10156825"/>
            <a:ext cx="3276600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b"/>
          <a:lstStyle/>
          <a:p>
            <a:pPr algn="r" defTabSz="1042988" hangingPunct="1">
              <a:lnSpc>
                <a:spcPct val="100000"/>
              </a:lnSpc>
              <a:buClrTx/>
              <a:buSzTx/>
              <a:buFontTx/>
              <a:buNone/>
            </a:pPr>
            <a:fld id="{20BD39B5-C66F-4EC0-B7BB-28CB87D010EE}" type="slidenum">
              <a:rPr lang="fr-FR" altLang="hu-HU" sz="1400"/>
              <a:pPr algn="r" defTabSz="1042988" hangingPunct="1">
                <a:lnSpc>
                  <a:spcPct val="100000"/>
                </a:lnSpc>
                <a:buClrTx/>
                <a:buSzTx/>
                <a:buFontTx/>
                <a:buNone/>
              </a:pPr>
              <a:t>1</a:t>
            </a:fld>
            <a:endParaRPr lang="fr-FR" altLang="hu-HU" sz="14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08B6433-0D49-45EE-B5E0-975C4982B587}" type="slidenum">
              <a:rPr lang="fr-FR" altLang="hu-HU" smtClean="0"/>
              <a:pPr/>
              <a:t>2</a:t>
            </a:fld>
            <a:endParaRPr lang="fr-FR" altLang="hu-HU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4FD1A2D-54C2-4EA2-A134-FE563529252C}" type="slidenum">
              <a:rPr lang="fr-FR" altLang="hu-HU" smtClean="0"/>
              <a:pPr/>
              <a:t>3</a:t>
            </a:fld>
            <a:endParaRPr lang="fr-FR" altLang="hu-HU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5081429-01FC-4E33-BBB6-6E4340507464}" type="slidenum">
              <a:rPr lang="fr-FR" altLang="hu-HU" smtClean="0"/>
              <a:pPr/>
              <a:t>4</a:t>
            </a:fld>
            <a:endParaRPr lang="fr-FR" altLang="hu-HU" smtClean="0"/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689E365-B01E-4A35-9AC8-BE0726F61B2E}" type="slidenum">
              <a:rPr lang="fr-FR" altLang="hu-HU" smtClean="0"/>
              <a:pPr/>
              <a:t>5</a:t>
            </a:fld>
            <a:endParaRPr lang="fr-FR" altLang="hu-HU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68949DC-EEE3-4B15-BD30-B629D0571211}" type="slidenum">
              <a:rPr lang="fr-FR" altLang="hu-HU" smtClean="0"/>
              <a:pPr/>
              <a:t>6</a:t>
            </a:fld>
            <a:endParaRPr lang="fr-FR" altLang="hu-HU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501AFF8-11B0-435D-A372-A299A1AD4ED6}" type="slidenum">
              <a:rPr lang="fr-FR" altLang="hu-HU" smtClean="0"/>
              <a:pPr/>
              <a:t>7</a:t>
            </a:fld>
            <a:endParaRPr lang="fr-FR" altLang="hu-HU" smtClean="0"/>
          </a:p>
        </p:txBody>
      </p:sp>
      <p:sp>
        <p:nvSpPr>
          <p:cNvPr id="563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63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0B518A4-D7EE-41D1-9FAB-305F34C1A961}" type="slidenum">
              <a:rPr lang="fr-FR" altLang="hu-HU" smtClean="0"/>
              <a:pPr/>
              <a:t>8</a:t>
            </a:fld>
            <a:endParaRPr lang="fr-FR" altLang="hu-HU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B1DD5B86-672F-4727-990C-2559401345ED}" type="slidenum">
              <a:rPr lang="fr-FR" altLang="hu-HU" smtClean="0"/>
              <a:pPr/>
              <a:t>9</a:t>
            </a:fld>
            <a:endParaRPr lang="fr-FR" altLang="hu-HU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15D5C44-5A13-474A-823F-764A9404AA94}" type="slidenum">
              <a:rPr lang="fr-FR" altLang="hu-HU" smtClean="0"/>
              <a:pPr/>
              <a:t>10</a:t>
            </a:fld>
            <a:endParaRPr lang="fr-FR" altLang="hu-HU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97A033E-C2F1-441B-B970-FB041EAFFE1F}" type="slidenum">
              <a:rPr lang="fr-FR" altLang="hu-HU" smtClean="0"/>
              <a:pPr/>
              <a:t>11</a:t>
            </a:fld>
            <a:endParaRPr lang="fr-FR" altLang="hu-HU" smtClean="0"/>
          </a:p>
        </p:txBody>
      </p:sp>
      <p:sp>
        <p:nvSpPr>
          <p:cNvPr id="614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14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F255D8D-2AD4-478E-B722-6D7C174F035E}" type="slidenum">
              <a:rPr lang="fr-FR" altLang="hu-HU" smtClean="0"/>
              <a:pPr/>
              <a:t>12</a:t>
            </a:fld>
            <a:endParaRPr lang="fr-FR" altLang="hu-HU" smtClean="0"/>
          </a:p>
        </p:txBody>
      </p:sp>
      <p:sp>
        <p:nvSpPr>
          <p:cNvPr id="634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34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C887F12-801E-41DC-959A-793DD2448DB0}" type="slidenum">
              <a:rPr lang="fr-FR" altLang="hu-HU" smtClean="0"/>
              <a:pPr/>
              <a:t>13</a:t>
            </a:fld>
            <a:endParaRPr lang="fr-FR" altLang="hu-HU" smtClean="0"/>
          </a:p>
        </p:txBody>
      </p:sp>
      <p:sp>
        <p:nvSpPr>
          <p:cNvPr id="645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9B5A92E4-81A5-4252-B280-DD66CF3EBC87}" type="slidenum">
              <a:rPr lang="fr-FR" altLang="hu-HU" smtClean="0"/>
              <a:pPr/>
              <a:t>14</a:t>
            </a:fld>
            <a:endParaRPr lang="fr-FR" altLang="hu-HU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9A66F5C2-2B6B-409E-8A13-A245EFB6C881}" type="slidenum">
              <a:rPr lang="fr-FR" altLang="hu-HU" smtClean="0"/>
              <a:pPr/>
              <a:t>15</a:t>
            </a:fld>
            <a:endParaRPr lang="fr-FR" altLang="hu-HU" smtClean="0"/>
          </a:p>
        </p:txBody>
      </p:sp>
      <p:sp>
        <p:nvSpPr>
          <p:cNvPr id="686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86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10CAF36-38B7-4A4F-8A77-D585768E732D}" type="slidenum">
              <a:rPr lang="fr-FR" altLang="hu-HU" smtClean="0"/>
              <a:pPr/>
              <a:t>16</a:t>
            </a:fld>
            <a:endParaRPr lang="fr-FR" altLang="hu-HU" smtClean="0"/>
          </a:p>
        </p:txBody>
      </p:sp>
      <p:sp>
        <p:nvSpPr>
          <p:cNvPr id="696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96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8CF2CAD-43B9-4683-BE11-31EB123E716F}" type="slidenum">
              <a:rPr lang="fr-FR" altLang="hu-HU" smtClean="0"/>
              <a:pPr/>
              <a:t>17</a:t>
            </a:fld>
            <a:endParaRPr lang="fr-FR" altLang="hu-HU" smtClean="0"/>
          </a:p>
        </p:txBody>
      </p:sp>
      <p:sp>
        <p:nvSpPr>
          <p:cNvPr id="706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06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335C512-6CA5-49AA-851F-78CDC167E931}" type="slidenum">
              <a:rPr lang="fr-FR" altLang="hu-HU" smtClean="0"/>
              <a:pPr/>
              <a:t>18</a:t>
            </a:fld>
            <a:endParaRPr lang="fr-FR" altLang="hu-HU" smtClean="0"/>
          </a:p>
        </p:txBody>
      </p:sp>
      <p:sp>
        <p:nvSpPr>
          <p:cNvPr id="716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16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9B019FD-7578-4C5B-BEB7-103CA077EC5B}" type="slidenum">
              <a:rPr lang="fr-FR" altLang="hu-HU" smtClean="0"/>
              <a:pPr/>
              <a:t>19</a:t>
            </a:fld>
            <a:endParaRPr lang="fr-FR" altLang="hu-HU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6FB1BF8-4708-4D70-B21F-C06AF6311DD0}" type="slidenum">
              <a:rPr lang="fr-FR" altLang="hu-HU" smtClean="0"/>
              <a:pPr/>
              <a:t>20</a:t>
            </a:fld>
            <a:endParaRPr lang="fr-FR" altLang="hu-HU" smtClean="0"/>
          </a:p>
        </p:txBody>
      </p:sp>
      <p:sp>
        <p:nvSpPr>
          <p:cNvPr id="747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47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9009203F-DC63-46EE-B3D0-69AF38022333}" type="slidenum">
              <a:rPr lang="fr-FR" altLang="hu-HU" smtClean="0"/>
              <a:pPr/>
              <a:t>21</a:t>
            </a:fld>
            <a:endParaRPr lang="fr-FR" altLang="hu-HU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21BEC97-4A87-4695-938A-3E10E5E8BE04}" type="slidenum">
              <a:rPr lang="fr-FR" altLang="hu-HU" smtClean="0"/>
              <a:pPr/>
              <a:t>22</a:t>
            </a:fld>
            <a:endParaRPr lang="fr-FR" altLang="hu-HU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4C440F95-1BDA-417A-9521-D5DDAD17C64F}" type="slidenum">
              <a:rPr lang="fr-FR" altLang="hu-HU" smtClean="0"/>
              <a:pPr/>
              <a:t>23</a:t>
            </a:fld>
            <a:endParaRPr lang="fr-FR" altLang="hu-HU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C04FBCA-4ECB-4C70-83F5-E5DADEB7B7FE}" type="slidenum">
              <a:rPr lang="fr-FR" altLang="hu-HU" smtClean="0"/>
              <a:pPr/>
              <a:t>24</a:t>
            </a:fld>
            <a:endParaRPr lang="fr-FR" altLang="hu-HU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EB2EA0C-2ADD-4327-AD20-23E48DFA7F57}" type="slidenum">
              <a:rPr lang="fr-FR" altLang="hu-HU" smtClean="0"/>
              <a:pPr/>
              <a:t>25</a:t>
            </a:fld>
            <a:endParaRPr lang="fr-FR" altLang="hu-HU" smtClean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F3FABD2-2DE6-412E-B000-56A7D180591C}" type="slidenum">
              <a:rPr lang="fr-FR" altLang="hu-HU" smtClean="0"/>
              <a:pPr/>
              <a:t>26</a:t>
            </a:fld>
            <a:endParaRPr lang="fr-FR" altLang="hu-HU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642590C-924A-4BC9-B89A-674205E62124}" type="slidenum">
              <a:rPr lang="fr-FR" altLang="hu-HU" smtClean="0"/>
              <a:pPr/>
              <a:t>27</a:t>
            </a:fld>
            <a:endParaRPr lang="fr-FR" altLang="hu-HU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2A1AB60-A8BE-4927-ADDA-958A6E7C85F1}" type="slidenum">
              <a:rPr lang="fr-FR" altLang="hu-HU" smtClean="0"/>
              <a:pPr/>
              <a:t>28</a:t>
            </a:fld>
            <a:endParaRPr lang="fr-FR" altLang="hu-HU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95E7BD15-8C47-4C3D-9312-75B1F459FC24}" type="slidenum">
              <a:rPr lang="fr-FR" altLang="hu-HU" smtClean="0"/>
              <a:pPr/>
              <a:t>29</a:t>
            </a:fld>
            <a:endParaRPr lang="fr-FR" altLang="hu-HU" smtClean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E0B062B-1306-40FF-A9FA-BFBBB901B4EC}" type="slidenum">
              <a:rPr lang="fr-FR" altLang="hu-HU" smtClean="0"/>
              <a:pPr/>
              <a:t>30</a:t>
            </a:fld>
            <a:endParaRPr lang="fr-FR" altLang="hu-HU" smtClean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27CB65E-81C0-48E1-B023-1CA947FB421E}" type="slidenum">
              <a:rPr lang="fr-FR" altLang="hu-HU" smtClean="0"/>
              <a:pPr/>
              <a:t>31</a:t>
            </a:fld>
            <a:endParaRPr lang="fr-FR" altLang="hu-HU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0D3A514-E8F1-4415-87D0-36DF36FBBBA0}" type="slidenum">
              <a:rPr lang="fr-FR" altLang="hu-HU" smtClean="0"/>
              <a:pPr/>
              <a:t>32</a:t>
            </a:fld>
            <a:endParaRPr lang="fr-FR" altLang="hu-HU" smtClean="0"/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E88E37E-895C-4A58-8713-B3CBFB7BDB4B}" type="slidenum">
              <a:rPr lang="fr-FR" altLang="hu-HU" smtClean="0"/>
              <a:pPr/>
              <a:t>33</a:t>
            </a:fld>
            <a:endParaRPr lang="fr-FR" altLang="hu-HU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0AEE3D-CD2C-4DA7-B769-C5A18FA0D1ED}" type="slidenum">
              <a:rPr lang="fr-FR" altLang="hu-HU" smtClean="0"/>
              <a:pPr/>
              <a:t>34</a:t>
            </a:fld>
            <a:endParaRPr lang="fr-FR" altLang="hu-HU" smtClean="0"/>
          </a:p>
        </p:txBody>
      </p:sp>
      <p:sp>
        <p:nvSpPr>
          <p:cNvPr id="921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21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1801657-0675-4EE4-B62C-3F67614E6EB5}" type="slidenum">
              <a:rPr lang="fr-FR" altLang="hu-HU" smtClean="0"/>
              <a:pPr/>
              <a:t>35</a:t>
            </a:fld>
            <a:endParaRPr lang="fr-FR" altLang="hu-HU" smtClean="0"/>
          </a:p>
        </p:txBody>
      </p:sp>
      <p:sp>
        <p:nvSpPr>
          <p:cNvPr id="931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31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45ED7C1-9714-415C-B6F9-0D48D9AAF87D}" type="slidenum">
              <a:rPr lang="fr-FR" altLang="hu-HU" smtClean="0"/>
              <a:pPr/>
              <a:t>36</a:t>
            </a:fld>
            <a:endParaRPr lang="fr-FR" altLang="hu-HU" smtClean="0"/>
          </a:p>
        </p:txBody>
      </p:sp>
      <p:sp>
        <p:nvSpPr>
          <p:cNvPr id="942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42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</p:spPr>
        <p:txBody>
          <a:bodyPr wrap="none" anchor="ctr"/>
          <a:lstStyle/>
          <a:p>
            <a:endParaRPr lang="en-US" alt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94C37A-9E9C-4BFE-A3E9-8A21697203C3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90855-81FF-47C2-AAF2-699D13A6FC77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CBDFB-1336-4D3D-B11A-225A3FBF0340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6BB4E-69E2-467E-B977-EF8F443E0E35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17C55-7472-4EE1-9D55-5C9172AA837D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A99AF-1EDB-4AFF-9F4C-085BB48D5431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BF7D2-0832-4505-B7B0-34344DA1BAFB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44B9E4-67C2-49DC-AF85-611512CDB05F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AB745-38CB-451C-9542-2E520D52C62E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A9A1B8-7BD8-47A0-8156-CA9146671376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A5A73E-B386-4253-B168-1555384E17CF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Cím, szöveg és áb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ClipArt-elem helye 3"/>
          <p:cNvSpPr>
            <a:spLocks noGrp="1"/>
          </p:cNvSpPr>
          <p:nvPr>
            <p:ph type="clipArt"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/>
          <a:p>
            <a:pPr lvl="0"/>
            <a:endParaRPr lang="hu-HU" noProof="0" smtClean="0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11C88-BBEB-4AB2-8E08-F17D3B90F574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Ovr>
    <a:masterClrMapping/>
  </p:clrMapOvr>
  <p:transition spd="slow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08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hu-HU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hu-HU" smtClean="0"/>
              <a:t>Cliquez pour éditer le format du plan de texte</a:t>
            </a:r>
          </a:p>
          <a:p>
            <a:pPr lvl="1"/>
            <a:r>
              <a:rPr lang="en-GB" altLang="hu-HU" smtClean="0"/>
              <a:t>Second niveau de plan</a:t>
            </a:r>
          </a:p>
          <a:p>
            <a:pPr lvl="2"/>
            <a:r>
              <a:rPr lang="en-GB" altLang="hu-HU" smtClean="0"/>
              <a:t>Troisième niveau de plan</a:t>
            </a:r>
          </a:p>
          <a:p>
            <a:pPr lvl="3"/>
            <a:r>
              <a:rPr lang="en-GB" altLang="hu-HU" smtClean="0"/>
              <a:t>Quatrième niveau de plan</a:t>
            </a:r>
          </a:p>
          <a:p>
            <a:pPr lvl="4"/>
            <a:r>
              <a:rPr lang="en-GB" altLang="hu-HU" smtClean="0"/>
              <a:t>Cinquième niveau de plan</a:t>
            </a:r>
          </a:p>
          <a:p>
            <a:pPr lvl="4"/>
            <a:r>
              <a:rPr lang="en-GB" altLang="hu-HU" smtClean="0"/>
              <a:t>Sixième niveau de plan</a:t>
            </a:r>
          </a:p>
          <a:p>
            <a:pPr lvl="4"/>
            <a:r>
              <a:rPr lang="en-GB" altLang="hu-HU" smtClean="0"/>
              <a:t>Septième niveau de plan</a:t>
            </a:r>
          </a:p>
          <a:p>
            <a:pPr lvl="4"/>
            <a:r>
              <a:rPr lang="en-GB" altLang="hu-HU" smtClean="0"/>
              <a:t>Huitième niveau de plan</a:t>
            </a:r>
          </a:p>
          <a:p>
            <a:pPr lvl="4"/>
            <a:r>
              <a:rPr lang="en-GB" altLang="hu-HU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fr-FR" alt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9DEBE30E-B4C1-4FC0-B15E-C4E52F4DDC1A}" type="slidenum">
              <a:rPr lang="fr-FR" altLang="hu-HU"/>
              <a:pPr>
                <a:defRPr/>
              </a:pPr>
              <a:t>‹#›</a:t>
            </a:fld>
            <a:endParaRPr lang="fr-FR" alt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7000">
    <p:fade/>
  </p:transition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8"/>
          <p:cNvSpPr>
            <a:spLocks noChangeArrowheads="1" noChangeShapeType="1" noTextEdit="1"/>
          </p:cNvSpPr>
          <p:nvPr/>
        </p:nvSpPr>
        <p:spPr bwMode="auto">
          <a:xfrm>
            <a:off x="1295896" y="2965431"/>
            <a:ext cx="7488832" cy="1736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kern="10" dirty="0">
                <a:ln w="9525">
                  <a:solidFill>
                    <a:sysClr val="windowText" lastClr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CHODOVAR </a:t>
            </a:r>
            <a:r>
              <a:rPr lang="nl-BE" sz="3600" kern="10" dirty="0" smtClean="0">
                <a:ln w="9525">
                  <a:solidFill>
                    <a:sysClr val="windowText" lastClr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– BEER HOUSE</a:t>
            </a:r>
            <a:endParaRPr lang="nl-BE" sz="3600" kern="10" dirty="0">
              <a:ln w="9525">
                <a:solidFill>
                  <a:sysClr val="windowText" lastClr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2051" name="WordArt 9"/>
          <p:cNvSpPr>
            <a:spLocks noChangeArrowheads="1" noChangeShapeType="1" noTextEdit="1"/>
          </p:cNvSpPr>
          <p:nvPr/>
        </p:nvSpPr>
        <p:spPr bwMode="auto">
          <a:xfrm>
            <a:off x="863847" y="5796061"/>
            <a:ext cx="8352929" cy="7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sk-SK" sz="3600" smtClean="0">
                <a:ln>
                  <a:solidFill>
                    <a:schemeClr val="bg1"/>
                  </a:solidFill>
                </a:ln>
              </a:rPr>
              <a:t>Czech Republic</a:t>
            </a:r>
            <a:endParaRPr lang="nl-BE" sz="3600" kern="10" dirty="0">
              <a:ln>
                <a:solidFill>
                  <a:schemeClr val="bg1"/>
                </a:solidFill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spd="slow" advClick="0" advTm="5000">
    <p:fade/>
    <p:sndAc>
      <p:stSnd loop="1">
        <p:snd r:embed="rId3" name="Beer Barrel Polk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hodovar Beer S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10080625" cy="755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Chodovar Beer S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Chodovar Beer S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10080625" cy="755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Chodovar Beer S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10080625" cy="755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" y="0"/>
            <a:ext cx="100044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Chodovar Beer S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10080625" cy="755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Chodovar Beer S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10080625" cy="755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Chodovar Beer S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10080625" cy="755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0080625" cy="7559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http://pics2.brainparking.com/p442/3/m/7129221mm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0080625" cy="755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4225" y="0"/>
            <a:ext cx="597217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Chodovar Beer S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10080625" cy="755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872" y="0"/>
            <a:ext cx="7848872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http://si.wsj.net/public/resources/images/OB-WC250_0123cz_H_20130123141208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http://www.hrsstatic.com/fotos/0/3/1024/576/80/FFFFFF/http%3A%2F%2Ffoto-origin.hrsstatic.com%2Ffoto%2F0%2F5%2F7%2F6%2F057678%2F057678_w_3147713.jpg/oog2NMaFytODAoL%2Bg5bqpw%3D%3D/640,426/6/Landhotel_Moorhof-Franking-Wellness-1-57678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http://img.blesk.cz/img/1/full/429567-img-lazen-relax-virivka-pivni-lazen-pivni-laz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http://w.gasperi.blog.uol.com.br/images/banho-de-cerveja400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http://cdn4.mygazeta.com/i/2011/06/9717-7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0080625" cy="755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http://3.bp.blogspot.com/-t7Ak-ZL3WBs/TVW9y_tIPwI/AAAAAAAAL_Y/O7Tqc6HQWpY/s1600/austrian-beerbath-NYTimes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http://www.czechtourism.com/getmedia/66a50e76-0aca-4003-9d61-90a723743fd3/a-beer-and-wine-spas-1.jpg.aspx?width=800&amp;height=450&amp;ext=.jpg&amp;maxsidesize=800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7" descr="http://www.dudelol.com/massimg/chodovar-beer-spa-take-a-bath-in-beer-czech-republic596329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20032" y="0"/>
            <a:ext cx="5059362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http://tocka.com.mk/images/content/sodrzina/najcudni-restoranisv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http://1.bp.blogspot.com/-Zx5JtC0QcnQ/T3j7NyAPKOI/AAAAAAAABRE/sNykG6zIzvE/s1600/estranhos+tratamentos+de+beleza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http://www.pepa.cz/userfiles2/MARTINA/beauty/linie/beer-spa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0080625" cy="755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9" descr="http://img.reflex.cz/static/old_reflex/tistenyrx/2008/36/38-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0080625" cy="755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8888" y="0"/>
            <a:ext cx="5021262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2225" y="1"/>
            <a:ext cx="4956175" cy="7559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14:reveal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3"/>
          <p:cNvSpPr>
            <a:spLocks noChangeArrowheads="1" noChangeShapeType="1" noTextEdit="1"/>
          </p:cNvSpPr>
          <p:nvPr/>
        </p:nvSpPr>
        <p:spPr bwMode="auto">
          <a:xfrm>
            <a:off x="1458913" y="4355900"/>
            <a:ext cx="7086600" cy="150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End Show</a:t>
            </a:r>
            <a:endParaRPr lang="nl-BE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000">
        <p:split orient="vert"/>
      </p:transition>
    </mc:Choice>
    <mc:Fallback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örfürdo">
  <a:themeElements>
    <a:clrScheme name="Sörfür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örfür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hu-HU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hu-HU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Sörfür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örfür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örfür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örfür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örfür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örfür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örfür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Sörfürdo</Template>
  <TotalTime>0</TotalTime>
  <Words>45</Words>
  <Application>Microsoft Office PowerPoint</Application>
  <PresentationFormat>Vlastná</PresentationFormat>
  <Paragraphs>40</Paragraphs>
  <Slides>37</Slides>
  <Notes>36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37</vt:i4>
      </vt:variant>
    </vt:vector>
  </HeadingPairs>
  <TitlesOfParts>
    <vt:vector size="42" baseType="lpstr">
      <vt:lpstr>Arial</vt:lpstr>
      <vt:lpstr>Impact</vt:lpstr>
      <vt:lpstr>Lucida Sans Unicode</vt:lpstr>
      <vt:lpstr>Times New Roman</vt:lpstr>
      <vt:lpstr>Sörfürdo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/>
  <cp:lastModifiedBy/>
  <cp:revision>10</cp:revision>
  <cp:lastPrinted>1601-01-01T00:00:00Z</cp:lastPrinted>
  <dcterms:created xsi:type="dcterms:W3CDTF">2013-10-27T20:25:54Z</dcterms:created>
  <dcterms:modified xsi:type="dcterms:W3CDTF">2016-10-21T08:59:33Z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0008003e0e0000000000010250200207f7000400038000</vt:lpwstr>
  </property>
</Properties>
</file>