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419" r:id="rId2"/>
    <p:sldId id="268" r:id="rId3"/>
    <p:sldId id="270" r:id="rId4"/>
    <p:sldId id="403" r:id="rId5"/>
    <p:sldId id="397" r:id="rId6"/>
    <p:sldId id="264" r:id="rId7"/>
    <p:sldId id="271" r:id="rId8"/>
    <p:sldId id="278" r:id="rId9"/>
    <p:sldId id="281" r:id="rId10"/>
    <p:sldId id="282" r:id="rId11"/>
    <p:sldId id="349" r:id="rId12"/>
    <p:sldId id="321" r:id="rId13"/>
    <p:sldId id="347" r:id="rId14"/>
    <p:sldId id="348" r:id="rId15"/>
    <p:sldId id="313" r:id="rId16"/>
    <p:sldId id="314" r:id="rId17"/>
    <p:sldId id="302" r:id="rId18"/>
    <p:sldId id="301" r:id="rId19"/>
    <p:sldId id="305" r:id="rId20"/>
    <p:sldId id="298" r:id="rId21"/>
    <p:sldId id="350" r:id="rId22"/>
    <p:sldId id="315" r:id="rId23"/>
    <p:sldId id="289" r:id="rId24"/>
    <p:sldId id="304" r:id="rId25"/>
    <p:sldId id="283" r:id="rId26"/>
    <p:sldId id="291" r:id="rId27"/>
    <p:sldId id="306" r:id="rId28"/>
    <p:sldId id="292" r:id="rId29"/>
    <p:sldId id="279" r:id="rId30"/>
    <p:sldId id="307" r:id="rId31"/>
    <p:sldId id="308" r:id="rId32"/>
    <p:sldId id="310" r:id="rId33"/>
    <p:sldId id="311" r:id="rId34"/>
    <p:sldId id="322" r:id="rId35"/>
    <p:sldId id="324" r:id="rId36"/>
    <p:sldId id="325" r:id="rId37"/>
    <p:sldId id="326" r:id="rId38"/>
    <p:sldId id="319" r:id="rId39"/>
    <p:sldId id="320" r:id="rId40"/>
    <p:sldId id="328" r:id="rId41"/>
    <p:sldId id="329" r:id="rId42"/>
    <p:sldId id="333" r:id="rId43"/>
    <p:sldId id="331" r:id="rId44"/>
    <p:sldId id="351" r:id="rId45"/>
    <p:sldId id="362" r:id="rId46"/>
    <p:sldId id="334" r:id="rId47"/>
    <p:sldId id="361" r:id="rId48"/>
    <p:sldId id="374" r:id="rId49"/>
    <p:sldId id="335" r:id="rId50"/>
    <p:sldId id="337" r:id="rId51"/>
    <p:sldId id="341" r:id="rId52"/>
    <p:sldId id="339" r:id="rId53"/>
    <p:sldId id="340" r:id="rId54"/>
    <p:sldId id="345" r:id="rId55"/>
    <p:sldId id="372" r:id="rId56"/>
    <p:sldId id="355" r:id="rId57"/>
    <p:sldId id="354" r:id="rId58"/>
    <p:sldId id="353" r:id="rId59"/>
    <p:sldId id="273" r:id="rId60"/>
    <p:sldId id="383" r:id="rId61"/>
    <p:sldId id="369" r:id="rId62"/>
    <p:sldId id="370" r:id="rId63"/>
    <p:sldId id="365" r:id="rId64"/>
    <p:sldId id="357" r:id="rId65"/>
    <p:sldId id="358" r:id="rId66"/>
    <p:sldId id="371" r:id="rId67"/>
    <p:sldId id="366" r:id="rId68"/>
    <p:sldId id="367" r:id="rId69"/>
    <p:sldId id="360" r:id="rId70"/>
    <p:sldId id="373" r:id="rId71"/>
    <p:sldId id="375" r:id="rId72"/>
    <p:sldId id="379" r:id="rId73"/>
    <p:sldId id="377" r:id="rId74"/>
    <p:sldId id="380" r:id="rId75"/>
    <p:sldId id="280" r:id="rId76"/>
    <p:sldId id="286" r:id="rId77"/>
    <p:sldId id="284" r:id="rId78"/>
    <p:sldId id="384" r:id="rId79"/>
    <p:sldId id="263" r:id="rId80"/>
    <p:sldId id="266" r:id="rId81"/>
    <p:sldId id="406" r:id="rId82"/>
    <p:sldId id="422" r:id="rId83"/>
    <p:sldId id="421" r:id="rId84"/>
    <p:sldId id="415" r:id="rId85"/>
    <p:sldId id="416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uFv11UsmF6BN1HBqWTAxQ==" hashData="5htyZh8jEQbA1/NzxYlqGMmap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8CF34-D589-4864-84A8-6F3BEB2A77C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BD8E5-762C-422E-AD33-D52084FF366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6033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394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920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400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6514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509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477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466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849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3267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568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956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03218-FB19-46CA-A1DE-8EAB39B2557E}" type="datetimeFigureOut">
              <a:rPr lang="pt-PT" smtClean="0"/>
              <a:t>22-11-2018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59554-7B75-44F8-AB98-26039EB25B6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095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286000" y="339503"/>
            <a:ext cx="5022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b="1" spc="50" dirty="0">
                <a:ln w="127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pperplate Gothic Bold" panose="020E0705020206020404" pitchFamily="34" charset="0"/>
                <a:cs typeface="Aharoni" panose="02010803020104030203" pitchFamily="2" charset="-79"/>
              </a:rPr>
              <a:t>Catedral de Salamanca</a:t>
            </a:r>
          </a:p>
          <a:p>
            <a:pPr algn="ctr"/>
            <a:r>
              <a:rPr lang="pt-PT" b="1" spc="50" dirty="0">
                <a:ln w="12700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pperplate Gothic Bold" panose="020E0705020206020404" pitchFamily="34" charset="0"/>
                <a:cs typeface="Aharoni" panose="02010803020104030203" pitchFamily="2" charset="-79"/>
              </a:rPr>
              <a:t>Espanha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443956"/>
            <a:ext cx="2090289" cy="53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1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  <p:sndAc>
          <p:stSnd loop="1">
            <p:snd r:embed="rId2" name="FLAUTA Gheorghe Zamfúr&amp; Sissel Kyrkjebo_Prayer song.wav"/>
          </p:stSnd>
        </p:sndAc>
      </p:transition>
    </mc:Choice>
    <mc:Fallback>
      <p:transition spd="slow" advClick="0" advTm="7000">
        <p:split orient="vert"/>
        <p:sndAc>
          <p:stSnd loop="1">
            <p:snd r:embed="rId2" name="FLAUTA Gheorghe Zamfúr&amp; Sissel Kyrkjebo_Prayer so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61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0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3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1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7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45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8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8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0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2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7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3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3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32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0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15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9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3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39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1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71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57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09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5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81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60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9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6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9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0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34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10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4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0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5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6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7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6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1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3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8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0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8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6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3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7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4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6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45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4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6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4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01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0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32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6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48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4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2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5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5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1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4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06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1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8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67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81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1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23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0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25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3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5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71550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24128" y="1048514"/>
            <a:ext cx="32242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Arial Rounded MT Bold" panose="020F0704030504030204" pitchFamily="34" charset="0"/>
              </a:rPr>
              <a:t>necyguerreiro</a:t>
            </a:r>
            <a:r>
              <a:rPr lang="pt-PT" sz="1400" dirty="0" smtClean="0">
                <a:latin typeface="Arial Rounded MT Bold" panose="020F0704030504030204" pitchFamily="34" charset="0"/>
              </a:rPr>
              <a:t> @gmail.com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“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Prayer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Song</a:t>
            </a:r>
            <a:r>
              <a:rPr lang="pt-PT" sz="1400" dirty="0" smtClean="0">
                <a:latin typeface="Arial Rounded MT Bold" panose="020F0704030504030204" pitchFamily="34" charset="0"/>
              </a:rPr>
              <a:t>”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Gheorghe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Zamfir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&amp; 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Sissel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Kyrkjebo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846635"/>
            <a:ext cx="418431" cy="418431"/>
          </a:xfrm>
          <a:prstGeom prst="rect">
            <a:avLst/>
          </a:prstGeom>
        </p:spPr>
      </p:pic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>
          <a:xfrm>
            <a:off x="6300192" y="4155926"/>
            <a:ext cx="2648224" cy="885181"/>
          </a:xfrm>
        </p:spPr>
        <p:txBody>
          <a:bodyPr/>
          <a:lstStyle/>
          <a:p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</a:t>
            </a:r>
            <a:fld id="{FC9199AB-4DFB-4F6E-B70F-1EC6CBA6422C}" type="datetime9">
              <a:rPr lang="pt-PT" sz="140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22-11-2018 11:32:38</a:t>
            </a:fld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2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0">
        <p:split orient="vert"/>
      </p:transition>
    </mc:Choice>
    <mc:Fallback xmlns=""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24</Words>
  <Application>Microsoft Office PowerPoint</Application>
  <PresentationFormat>Apresentação no Ecrã (16:9)</PresentationFormat>
  <Paragraphs>14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27</cp:revision>
  <dcterms:created xsi:type="dcterms:W3CDTF">2018-11-19T09:07:07Z</dcterms:created>
  <dcterms:modified xsi:type="dcterms:W3CDTF">2018-11-22T11:49:07Z</dcterms:modified>
</cp:coreProperties>
</file>