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51"/>
  </p:notesMasterIdLst>
  <p:handoutMasterIdLst>
    <p:handoutMasterId r:id="rId52"/>
  </p:handoutMasterIdLst>
  <p:sldIdLst>
    <p:sldId id="256" r:id="rId3"/>
    <p:sldId id="379" r:id="rId4"/>
    <p:sldId id="384" r:id="rId5"/>
    <p:sldId id="413" r:id="rId6"/>
    <p:sldId id="331" r:id="rId7"/>
    <p:sldId id="397" r:id="rId8"/>
    <p:sldId id="349" r:id="rId9"/>
    <p:sldId id="338" r:id="rId10"/>
    <p:sldId id="337" r:id="rId11"/>
    <p:sldId id="409" r:id="rId12"/>
    <p:sldId id="367" r:id="rId13"/>
    <p:sldId id="362" r:id="rId14"/>
    <p:sldId id="400" r:id="rId15"/>
    <p:sldId id="333" r:id="rId16"/>
    <p:sldId id="347" r:id="rId17"/>
    <p:sldId id="395" r:id="rId18"/>
    <p:sldId id="387" r:id="rId19"/>
    <p:sldId id="355" r:id="rId20"/>
    <p:sldId id="356" r:id="rId21"/>
    <p:sldId id="339" r:id="rId22"/>
    <p:sldId id="348" r:id="rId23"/>
    <p:sldId id="354" r:id="rId24"/>
    <p:sldId id="352" r:id="rId25"/>
    <p:sldId id="357" r:id="rId26"/>
    <p:sldId id="412" r:id="rId27"/>
    <p:sldId id="336" r:id="rId28"/>
    <p:sldId id="340" r:id="rId29"/>
    <p:sldId id="343" r:id="rId30"/>
    <p:sldId id="346" r:id="rId31"/>
    <p:sldId id="345" r:id="rId32"/>
    <p:sldId id="353" r:id="rId33"/>
    <p:sldId id="358" r:id="rId34"/>
    <p:sldId id="403" r:id="rId35"/>
    <p:sldId id="371" r:id="rId36"/>
    <p:sldId id="372" r:id="rId37"/>
    <p:sldId id="359" r:id="rId38"/>
    <p:sldId id="361" r:id="rId39"/>
    <p:sldId id="414" r:id="rId40"/>
    <p:sldId id="411" r:id="rId41"/>
    <p:sldId id="375" r:id="rId42"/>
    <p:sldId id="391" r:id="rId43"/>
    <p:sldId id="390" r:id="rId44"/>
    <p:sldId id="399" r:id="rId45"/>
    <p:sldId id="396" r:id="rId46"/>
    <p:sldId id="394" r:id="rId47"/>
    <p:sldId id="393" r:id="rId48"/>
    <p:sldId id="259" r:id="rId49"/>
    <p:sldId id="415" r:id="rId50"/>
  </p:sldIdLst>
  <p:sldSz cx="9144000" cy="6858000" type="screen4x3"/>
  <p:notesSz cx="6858000" cy="9144000"/>
  <p:embeddedFontLst>
    <p:embeddedFont>
      <p:font typeface="Calibri" pitchFamily="34" charset="0"/>
      <p:regular r:id="rId53"/>
      <p:bold r:id="rId54"/>
      <p:italic r:id="rId55"/>
      <p:boldItalic r:id="rId56"/>
    </p:embeddedFont>
    <p:embeddedFont>
      <p:font typeface="MS Gothic" pitchFamily="49" charset="-128"/>
      <p:regular r:id="rId57"/>
    </p:embeddedFont>
    <p:embeddedFont>
      <p:font typeface="Castanet"/>
      <p:regular r:id="rId58"/>
    </p:embeddedFont>
  </p:embeddedFontLst>
  <p:defaultTextStyle>
    <a:defPPr>
      <a:defRPr lang="sk-S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663300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97" autoAdjust="0"/>
    <p:restoredTop sz="94660"/>
  </p:normalViewPr>
  <p:slideViewPr>
    <p:cSldViewPr>
      <p:cViewPr varScale="1">
        <p:scale>
          <a:sx n="73" d="100"/>
          <a:sy n="73" d="100"/>
        </p:scale>
        <p:origin x="-15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handoutMaster" Target="handoutMasters/handoutMaster1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A86DA6F-F4BE-4720-B55A-53BEB4D6FB82}" type="datetimeFigureOut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1E12C0D-6ED8-447D-99C2-8BCB0759B1EA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1554537-0BEB-4C85-A016-D446A527FAE1}" type="datetimeFigureOut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sk-SK" noProof="0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noProof="0" smtClean="0"/>
              <a:t>Upravte štýl predlohy textu.</a:t>
            </a:r>
          </a:p>
          <a:p>
            <a:pPr lvl="1"/>
            <a:r>
              <a:rPr lang="sk-SK" noProof="0" smtClean="0"/>
              <a:t>Druhá úroveň</a:t>
            </a:r>
          </a:p>
          <a:p>
            <a:pPr lvl="2"/>
            <a:r>
              <a:rPr lang="sk-SK" noProof="0" smtClean="0"/>
              <a:t>Tretia úroveň</a:t>
            </a:r>
          </a:p>
          <a:p>
            <a:pPr lvl="3"/>
            <a:r>
              <a:rPr lang="sk-SK" noProof="0" smtClean="0"/>
              <a:t>Štvrtá úroveň</a:t>
            </a:r>
          </a:p>
          <a:p>
            <a:pPr lvl="4"/>
            <a:r>
              <a:rPr lang="sk-SK" noProof="0" smtClean="0"/>
              <a:t>Piata úroveň</a:t>
            </a:r>
            <a:endParaRPr lang="sk-SK" noProof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9BC653A-D4E7-4C98-BEFA-77C3CA30CA4A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775CE-6B86-4C08-88B6-E78C64FD66A2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63569-D233-47AB-A981-C44C5AD5A79E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239EF-9192-424C-9BFE-EA50544E6DD1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208B4-8517-494A-A785-4757FC1599A1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1C523-A34D-464E-9C88-4FEAD80F0815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D5CC8-270F-47BD-8702-9930684C95B2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3D425-9ACE-4CD8-8844-5D06090C1AC2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E53AE-0E31-4821-AF86-98064C7936AD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73F76-C8FF-4176-AD32-3594F01646B4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4D3E0-9547-43DF-9EDD-02E9003711E5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7015B-3815-4F51-9C6F-4EB2A8E4F8CD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4A51A-3DF1-489C-9C0A-C836B996C78F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8154F-1FA2-4BEF-9AD1-CE7E0F1D65A7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BAD81-FD39-459D-9821-5CF818C42B2C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95994-5723-4200-A39F-9E5DAD24B54B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6D0C6-E40C-49A9-9C62-C97A204854CB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95F6E-0104-4631-A3EF-C888F4D4286A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A018A-F5F3-4452-A16A-05EA5E49F717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C5F93-1485-42F8-89E5-8802172DF48E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1F6E5-589E-4307-B757-BA5B9E584ABA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17F6E-8D77-4A8E-AB6B-5D01DDE62D39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AC3CC-8DC8-41B8-A198-DE71C9ABBAD7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7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5D93D2EB-33B1-4E69-88B8-E4EAF9BF17F0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5589BB7C-4E5A-40E9-8433-7E26ECD77BD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B4326D01-CF79-4B7E-8920-D6422DDA01A7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82F2DC8B-EE0B-41B4-82F4-16A0C166D52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6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7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9764A4FD-6E05-4E95-915E-7BEAD862D8C1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2C0BF311-DCB1-4A74-B6FC-D962740929A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933C7510-2DF7-49F3-B6C7-2168A682910B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3708EDB5-1C89-42DB-B54D-1DD000C1FD3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63" indent="0">
              <a:buNone/>
              <a:defRPr sz="2000" b="1"/>
            </a:lvl2pPr>
            <a:lvl3pPr marL="913926" indent="0">
              <a:buNone/>
              <a:defRPr sz="1800" b="1"/>
            </a:lvl3pPr>
            <a:lvl4pPr marL="1370890" indent="0">
              <a:buNone/>
              <a:defRPr sz="1600" b="1"/>
            </a:lvl4pPr>
            <a:lvl5pPr marL="1827852" indent="0">
              <a:buNone/>
              <a:defRPr sz="1600" b="1"/>
            </a:lvl5pPr>
            <a:lvl6pPr marL="2284815" indent="0">
              <a:buNone/>
              <a:defRPr sz="1600" b="1"/>
            </a:lvl6pPr>
            <a:lvl7pPr marL="2741778" indent="0">
              <a:buNone/>
              <a:defRPr sz="1600" b="1"/>
            </a:lvl7pPr>
            <a:lvl8pPr marL="3198740" indent="0">
              <a:buNone/>
              <a:defRPr sz="1600" b="1"/>
            </a:lvl8pPr>
            <a:lvl9pPr marL="3655704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63" indent="0">
              <a:buNone/>
              <a:defRPr sz="2000" b="1"/>
            </a:lvl2pPr>
            <a:lvl3pPr marL="913926" indent="0">
              <a:buNone/>
              <a:defRPr sz="1800" b="1"/>
            </a:lvl3pPr>
            <a:lvl4pPr marL="1370890" indent="0">
              <a:buNone/>
              <a:defRPr sz="1600" b="1"/>
            </a:lvl4pPr>
            <a:lvl5pPr marL="1827852" indent="0">
              <a:buNone/>
              <a:defRPr sz="1600" b="1"/>
            </a:lvl5pPr>
            <a:lvl6pPr marL="2284815" indent="0">
              <a:buNone/>
              <a:defRPr sz="1600" b="1"/>
            </a:lvl6pPr>
            <a:lvl7pPr marL="2741778" indent="0">
              <a:buNone/>
              <a:defRPr sz="1600" b="1"/>
            </a:lvl7pPr>
            <a:lvl8pPr marL="3198740" indent="0">
              <a:buNone/>
              <a:defRPr sz="1600" b="1"/>
            </a:lvl8pPr>
            <a:lvl9pPr marL="3655704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B564DFCB-C1CF-46D7-9D8E-C71539D907D9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78E9C290-64AE-46E6-A803-FD78E2BEC1A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53CA85D8-71EC-4B9B-B19D-DB019F01FB16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4FAD1ADA-9EA6-4711-8BB9-AC14B2CAD2A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67E05B0C-6F43-4EC9-8470-3F03276D870C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54E750A2-2F2E-46D7-A1E6-BF937522CAF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4" y="27305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963" indent="0">
              <a:buNone/>
              <a:defRPr sz="1200"/>
            </a:lvl2pPr>
            <a:lvl3pPr marL="913926" indent="0">
              <a:buNone/>
              <a:defRPr sz="1000"/>
            </a:lvl3pPr>
            <a:lvl4pPr marL="1370890" indent="0">
              <a:buNone/>
              <a:defRPr sz="900"/>
            </a:lvl4pPr>
            <a:lvl5pPr marL="1827852" indent="0">
              <a:buNone/>
              <a:defRPr sz="900"/>
            </a:lvl5pPr>
            <a:lvl6pPr marL="2284815" indent="0">
              <a:buNone/>
              <a:defRPr sz="900"/>
            </a:lvl6pPr>
            <a:lvl7pPr marL="2741778" indent="0">
              <a:buNone/>
              <a:defRPr sz="900"/>
            </a:lvl7pPr>
            <a:lvl8pPr marL="3198740" indent="0">
              <a:buNone/>
              <a:defRPr sz="900"/>
            </a:lvl8pPr>
            <a:lvl9pPr marL="3655704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F3A2A479-4F88-4B43-8C8A-EBC04C7F8EC8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2C8626F1-C64C-4D27-A4EC-FB89428263B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63" indent="0">
              <a:buNone/>
              <a:defRPr sz="2800"/>
            </a:lvl2pPr>
            <a:lvl3pPr marL="913926" indent="0">
              <a:buNone/>
              <a:defRPr sz="2400"/>
            </a:lvl3pPr>
            <a:lvl4pPr marL="1370890" indent="0">
              <a:buNone/>
              <a:defRPr sz="2000"/>
            </a:lvl4pPr>
            <a:lvl5pPr marL="1827852" indent="0">
              <a:buNone/>
              <a:defRPr sz="2000"/>
            </a:lvl5pPr>
            <a:lvl6pPr marL="2284815" indent="0">
              <a:buNone/>
              <a:defRPr sz="2000"/>
            </a:lvl6pPr>
            <a:lvl7pPr marL="2741778" indent="0">
              <a:buNone/>
              <a:defRPr sz="2000"/>
            </a:lvl7pPr>
            <a:lvl8pPr marL="3198740" indent="0">
              <a:buNone/>
              <a:defRPr sz="2000"/>
            </a:lvl8pPr>
            <a:lvl9pPr marL="3655704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963" indent="0">
              <a:buNone/>
              <a:defRPr sz="1200"/>
            </a:lvl2pPr>
            <a:lvl3pPr marL="913926" indent="0">
              <a:buNone/>
              <a:defRPr sz="1000"/>
            </a:lvl3pPr>
            <a:lvl4pPr marL="1370890" indent="0">
              <a:buNone/>
              <a:defRPr sz="900"/>
            </a:lvl4pPr>
            <a:lvl5pPr marL="1827852" indent="0">
              <a:buNone/>
              <a:defRPr sz="900"/>
            </a:lvl5pPr>
            <a:lvl6pPr marL="2284815" indent="0">
              <a:buNone/>
              <a:defRPr sz="900"/>
            </a:lvl6pPr>
            <a:lvl7pPr marL="2741778" indent="0">
              <a:buNone/>
              <a:defRPr sz="900"/>
            </a:lvl7pPr>
            <a:lvl8pPr marL="3198740" indent="0">
              <a:buNone/>
              <a:defRPr sz="900"/>
            </a:lvl8pPr>
            <a:lvl9pPr marL="3655704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9EA97F0C-8CDA-4C2E-BB50-F4381012DA9D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2A53A692-6C6D-4D88-9954-F215ECDCA20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ABCAF59D-2F45-46D5-82E5-1AFC5B2868F5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5BDB8DFE-E2BA-4D4D-B21B-C2F4766E965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3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0BB9A5DA-0A68-4104-96D7-C42D203BE7F9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fld id="{C561C091-1A18-4A6E-A89C-C82D34CE648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B61897-E500-44B7-9FA7-BDC3574C8A28}" type="datetime1">
              <a:rPr lang="sk-SK"/>
              <a:pPr>
                <a:defRPr/>
              </a:pPr>
              <a:t>27. 4. 2017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06F10F-6115-4178-ABD6-A82D4BB4A320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0" tIns="45697" rIns="91390" bIns="4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3315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0" tIns="45697" rIns="91390" bIns="456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390" tIns="45697" rIns="91390" bIns="45697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424708B-106A-4F83-8F15-5A8F6875157C}" type="datetime1">
              <a:rPr lang="fr-FR"/>
              <a:pPr/>
              <a:t>27/04/2017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390" tIns="45697" rIns="91390" bIns="45697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390" tIns="45697" rIns="91390" bIns="45697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B176A891-0642-4A04-AB5C-E128CCC294D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9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92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89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85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97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60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223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86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63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26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90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52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815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78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740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704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ázok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 rot="1081170">
            <a:off x="1962476" y="3218744"/>
            <a:ext cx="1923919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6030194" y="3895633"/>
            <a:ext cx="114165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  <a:cs typeface="+mn-cs"/>
              </a:rPr>
              <a:t>RUSSIE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cs typeface="+mn-cs"/>
              </a:rPr>
              <a:t>02</a:t>
            </a:r>
            <a:endParaRPr lang="sk-SK" sz="4800" b="1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spcFirstLastPara="1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910937" y="4223442"/>
            <a:ext cx="11063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  <a:cs typeface="+mn-cs"/>
              </a:rPr>
              <a:t>Moscou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81600" y="976313"/>
            <a:ext cx="301307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ál 13"/>
          <p:cNvSpPr/>
          <p:nvPr/>
        </p:nvSpPr>
        <p:spPr>
          <a:xfrm>
            <a:off x="5148263" y="5557838"/>
            <a:ext cx="1655762" cy="831850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  <a:cs typeface="+mn-cs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  <a:cs typeface="+mn-cs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cs typeface="+mn-cs"/>
              </a:rPr>
              <a:t>VOIR LE MONDE AVEC MOI</a:t>
            </a:r>
            <a:endParaRPr lang="sk-SK" sz="4800" b="1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sp>
        <p:nvSpPr>
          <p:cNvPr id="6" name="BlokTextu 5"/>
          <p:cNvSpPr txBox="1">
            <a:spLocks noChangeArrowheads="1"/>
          </p:cNvSpPr>
          <p:nvPr/>
        </p:nvSpPr>
        <p:spPr bwMode="auto">
          <a:xfrm>
            <a:off x="6426200" y="5189538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sk-SK">
                <a:latin typeface="Castanet"/>
              </a:rPr>
              <a:t>Moscou</a:t>
            </a:r>
          </a:p>
        </p:txBody>
      </p:sp>
    </p:spTree>
  </p:cSld>
  <p:clrMapOvr>
    <a:masterClrMapping/>
  </p:clrMapOvr>
  <p:transition spd="slow" advClick="0" advTm="16000">
    <p:sndAc>
      <p:stSnd>
        <p:snd r:embed="rId3" name="Moscow (FR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ok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Rám (veľký)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2501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Panorama</a:t>
            </a:r>
          </a:p>
        </p:txBody>
      </p:sp>
    </p:spTree>
  </p:cSld>
  <p:clrMapOvr>
    <a:masterClrMapping/>
  </p:clrMapOvr>
  <p:transition spd="slow" advClick="0" advTm="6000">
    <p:pull/>
    <p:sndAc>
      <p:stSnd loop="1">
        <p:snd r:embed="rId2" name="Isao Saito - xx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The Red Square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763"/>
            <a:ext cx="12519025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Rám (veľký)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Apostrof Tour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The Red Square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93062E-6 L -0.34202 0.000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2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597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State Department Store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State Historical Museum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559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St.Basil's Cathedral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5"/>
            <a:ext cx="9144000" cy="1008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Voytek S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7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-0.3655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28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IMIGO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92538" y="-14288"/>
            <a:ext cx="12936538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Képguru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The Red Square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2858E-6 L 0.34132 0.00116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11268075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Kremlin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23421 -0.00162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9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11412538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Aelitefon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Kremlin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3786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Tretyakov Gallery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053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Bolshoi Theatre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831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Moscow Choral Synagogue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4711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Polytechnic Museum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007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Moscow State University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The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Mosque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32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The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Mosque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0.1909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56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Petar Milošević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9868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Cathedral of the Annunciation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1765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Pokrovsky Monastery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056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Temple of the Holy Trinity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9002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St.Nicholas Church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6725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Trinity Temple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13"/>
            <a:ext cx="10404475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204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Kolomensky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Palace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66327E-6 L -0.13975 -0.00162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97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8709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Blagoveshchensky Cathedral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16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Cathedral of the Archangel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0366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Church of the Nativity of the Virgin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33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Cathedral of Kazan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75615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Immaculate Conception Cathedral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8523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St.Nicholas Perervinsky Monastery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532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Vlachernae Temple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730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Embankment of Moscow River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52175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Kremlin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-0.20677 -0.003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-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"/>
            <a:ext cx="103251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Kremlin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13541 -0.00834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1" y="-41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67453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Blagovestsensky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Tower - Kremlin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51863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Grand Kremlin Palace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Alvesgaspar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7040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Tsar Cannon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789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Fountain Watch of the World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0775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Aerial View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100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Palace of Triumph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Residential House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8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State Historical Museum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2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State Historical Museum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Obrázok"/>
          <p:cNvPicPr>
            <a:picLocks noChangeAspect="1"/>
          </p:cNvPicPr>
          <p:nvPr/>
        </p:nvPicPr>
        <p:blipFill>
          <a:blip r:embed="rId2"/>
          <a:srcRect b="-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6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Sergey Anashkevitch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International Business Center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Obrázo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40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0" name="Rám (veľký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anchor="b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100">
                <a:solidFill>
                  <a:schemeClr val="bg1"/>
                </a:solidFill>
                <a:latin typeface="+mn-lt"/>
                <a:cs typeface="+mn-cs"/>
              </a:rPr>
              <a:t>ORIGIN</a:t>
            </a:r>
            <a:endParaRPr lang="sk-SK" sz="11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500" y="6278563"/>
            <a:ext cx="936625" cy="4318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International Business Center</a:t>
            </a:r>
          </a:p>
        </p:txBody>
      </p:sp>
    </p:spTree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Rám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cs typeface="+mn-cs"/>
              </a:rPr>
              <a:t>À  LA  PROCHAINE</a:t>
            </a: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  <a:cs typeface="+mn-cs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Záver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cs typeface="+mn-cs"/>
              </a:rPr>
              <a:t>CONTINUER</a:t>
            </a:r>
            <a:endParaRPr lang="sk-SK" sz="3200" b="1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cs typeface="+mn-cs"/>
              </a:rPr>
              <a:t>F I N</a:t>
            </a:r>
            <a:endParaRPr lang="sk-SK" sz="3200" b="1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113" y="4754563"/>
            <a:ext cx="2625725" cy="831850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spcFirstLastPara="1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  <a:cs typeface="+mn-cs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  <a:cs typeface="+mn-cs"/>
            </a:endParaRPr>
          </a:p>
        </p:txBody>
      </p:sp>
      <p:sp>
        <p:nvSpPr>
          <p:cNvPr id="2" name="Poznámky"/>
          <p:cNvSpPr txBox="1">
            <a:spLocks noChangeArrowheads="1"/>
          </p:cNvSpPr>
          <p:nvPr/>
        </p:nvSpPr>
        <p:spPr bwMode="auto">
          <a:xfrm>
            <a:off x="395288" y="6389688"/>
            <a:ext cx="68405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>
                <a:latin typeface="Calibri" pitchFamily="34" charset="0"/>
              </a:rPr>
              <a:t>Non pour un usage commercial! / Photos à partir d'Internet / Musique : Isao Saito</a:t>
            </a:r>
            <a:endParaRPr lang="sk-SK" sz="1200">
              <a:latin typeface="Calibri" pitchFamily="34" charset="0"/>
            </a:endParaRPr>
          </a:p>
        </p:txBody>
      </p:sp>
      <p:sp>
        <p:nvSpPr>
          <p:cNvPr id="7" name="Ukončenie">
            <a:hlinkClick r:id="" action="ppaction://hlinkshowjump?jump=nextslide" highlightClick="1"/>
          </p:cNvPr>
          <p:cNvSpPr/>
          <p:nvPr/>
        </p:nvSpPr>
        <p:spPr>
          <a:xfrm>
            <a:off x="5453063" y="4581525"/>
            <a:ext cx="2860675" cy="11509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</p:spTree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125538"/>
            <a:ext cx="6337300" cy="457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"/>
          <p:cNvSpPr/>
          <p:nvPr/>
        </p:nvSpPr>
        <p:spPr>
          <a:xfrm>
            <a:off x="6424368" y="5834561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200" b="1" spc="5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  <a:cs typeface="Arial"/>
              </a:rPr>
              <a:t>F I N</a:t>
            </a:r>
          </a:p>
        </p:txBody>
      </p:sp>
      <p:sp>
        <p:nvSpPr>
          <p:cNvPr id="9" name="Ovál"/>
          <p:cNvSpPr/>
          <p:nvPr/>
        </p:nvSpPr>
        <p:spPr>
          <a:xfrm>
            <a:off x="6156325" y="5711825"/>
            <a:ext cx="2625725" cy="831850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 fontAlgn="auto">
              <a:spcBef>
                <a:spcPts val="0"/>
              </a:spcBef>
              <a:spcAft>
                <a:spcPts val="0"/>
              </a:spcAft>
              <a:defRPr/>
            </a:pPr>
            <a:endParaRPr lang="sk-SK" kern="0">
              <a:solidFill>
                <a:prstClr val="white"/>
              </a:solidFill>
              <a:latin typeface="+mn-lt"/>
              <a:ea typeface="MS Gothic" pitchFamily="49" charset="-128"/>
              <a:cs typeface="Arial"/>
            </a:endParaRPr>
          </a:p>
        </p:txBody>
      </p:sp>
      <p:sp>
        <p:nvSpPr>
          <p:cNvPr id="10" name="Ukončenie">
            <a:hlinkClick r:id="" action="ppaction://hlinkshowjump?jump=endshow" highlightClick="1"/>
          </p:cNvPr>
          <p:cNvSpPr/>
          <p:nvPr/>
        </p:nvSpPr>
        <p:spPr>
          <a:xfrm>
            <a:off x="6038850" y="5551488"/>
            <a:ext cx="2860675" cy="1152525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 fontAlgn="auto">
              <a:spcBef>
                <a:spcPts val="0"/>
              </a:spcBef>
              <a:spcAft>
                <a:spcPts val="0"/>
              </a:spcAft>
              <a:defRPr/>
            </a:pPr>
            <a:endParaRPr lang="sk-SK" kern="0">
              <a:solidFill>
                <a:prstClr val="white"/>
              </a:solidFill>
              <a:latin typeface="+mn-lt"/>
              <a:ea typeface="MS Gothic" pitchFamily="49" charset="-128"/>
              <a:cs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Thème Offic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165</Words>
  <Application>Microsoft Office PowerPoint</Application>
  <PresentationFormat>Apresentação na tela (4:3)</PresentationFormat>
  <Paragraphs>92</Paragraphs>
  <Slides>48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13</vt:i4>
      </vt:variant>
      <vt:variant>
        <vt:lpstr>Slide Titles</vt:lpstr>
      </vt:variant>
      <vt:variant>
        <vt:i4>48</vt:i4>
      </vt:variant>
    </vt:vector>
  </HeadingPairs>
  <TitlesOfParts>
    <vt:vector size="66" baseType="lpstr">
      <vt:lpstr>Calibri</vt:lpstr>
      <vt:lpstr>Arial</vt:lpstr>
      <vt:lpstr>MS Gothic</vt:lpstr>
      <vt:lpstr>Wingdings</vt:lpstr>
      <vt:lpstr>Castanet</vt:lpstr>
      <vt:lpstr>Motív Office</vt:lpstr>
      <vt:lpstr>1_Thème Office</vt:lpstr>
      <vt:lpstr>1_Thème Office</vt:lpstr>
      <vt:lpstr>1_Thème Office</vt:lpstr>
      <vt:lpstr>1_Thème Office</vt:lpstr>
      <vt:lpstr>1_Thème Office</vt:lpstr>
      <vt:lpstr>1_Thème Office</vt:lpstr>
      <vt:lpstr>1_Thème Office</vt:lpstr>
      <vt:lpstr>1_Thème Office</vt:lpstr>
      <vt:lpstr>1_Thème Office</vt:lpstr>
      <vt:lpstr>1_Thème Office</vt:lpstr>
      <vt:lpstr>1_Thème Office</vt:lpstr>
      <vt:lpstr>1_Thème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2</cp:revision>
  <dcterms:created xsi:type="dcterms:W3CDTF">2016-06-05T18:12:51Z</dcterms:created>
  <dcterms:modified xsi:type="dcterms:W3CDTF">2017-04-27T05:14:03Z</dcterms:modified>
</cp:coreProperties>
</file>