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90" r:id="rId1"/>
    <p:sldMasterId id="2147483703" r:id="rId2"/>
  </p:sldMasterIdLst>
  <p:notesMasterIdLst>
    <p:notesMasterId r:id="rId10"/>
  </p:notesMasterIdLst>
  <p:sldIdLst>
    <p:sldId id="321" r:id="rId3"/>
    <p:sldId id="327" r:id="rId4"/>
    <p:sldId id="337" r:id="rId5"/>
    <p:sldId id="336" r:id="rId6"/>
    <p:sldId id="342" r:id="rId7"/>
    <p:sldId id="343" r:id="rId8"/>
    <p:sldId id="344" r:id="rId9"/>
  </p:sldIdLst>
  <p:sldSz cx="12192000" cy="6858000"/>
  <p:notesSz cx="6858000" cy="9144000"/>
  <p:embeddedFontLst>
    <p:embeddedFont>
      <p:font typeface="Bauhaus 93" panose="04030905020B02020C02" pitchFamily="82" charset="0"/>
      <p:regular r:id="rId11"/>
    </p:embeddedFont>
    <p:embeddedFont>
      <p:font typeface="Wingdings 2" panose="05020102010507070707" pitchFamily="18" charset="2"/>
      <p:regular r:id="rId12"/>
    </p:embeddedFont>
    <p:embeddedFont>
      <p:font typeface="Brush Script MT" panose="03060802040406070304" pitchFamily="66" charset="0"/>
      <p:italic r:id="rId13"/>
    </p:embeddedFont>
    <p:embeddedFont>
      <p:font typeface="Calibri Light" panose="020F0302020204030204" pitchFamily="34" charset="0"/>
      <p:regular r:id="rId14"/>
      <p:italic r:id="rId15"/>
    </p:embeddedFont>
    <p:embeddedFont>
      <p:font typeface="Maiandra GD" panose="020E0502030308020204" pitchFamily="34" charset="0"/>
      <p:regular r:id="rId16"/>
    </p:embeddedFont>
    <p:embeddedFont>
      <p:font typeface="Chiller" panose="04020404031007020602" pitchFamily="82" charset="0"/>
      <p:regular r:id="rId17"/>
    </p:embeddedFont>
    <p:embeddedFont>
      <p:font typeface="Britannic Bold" panose="020B0903060703020204" pitchFamily="34" charset="0"/>
      <p:regular r:id="rId18"/>
    </p:embeddedFont>
    <p:embeddedFont>
      <p:font typeface="Calibri" panose="020F0502020204030204" pitchFamily="34" charset="0"/>
      <p:regular r:id="rId19"/>
      <p:bold r:id="rId20"/>
      <p:italic r:id="rId21"/>
      <p:boldItalic r:id="rId22"/>
    </p:embeddedFont>
    <p:embeddedFont>
      <p:font typeface="Century Gothic" panose="020B0502020202020204" pitchFamily="34" charset="0"/>
      <p:regular r:id="rId23"/>
      <p:bold r:id="rId24"/>
      <p:italic r:id="rId25"/>
      <p:boldItalic r:id="rId26"/>
    </p:embeddedFont>
    <p:embeddedFont>
      <p:font typeface="Cambria" panose="02040503050406030204" pitchFamily="18" charset="0"/>
      <p:regular r:id="rId27"/>
      <p:bold r:id="rId28"/>
      <p:italic r:id="rId29"/>
      <p:boldItalic r:id="rId30"/>
    </p:embeddedFont>
    <p:embeddedFont>
      <p:font typeface="Bradley Hand ITC" panose="03070402050302030203" pitchFamily="66" charset="0"/>
      <p:regular r:id="rId31"/>
    </p:embeddedFont>
    <p:embeddedFont>
      <p:font typeface="Tahoma" panose="020B0604030504040204" pitchFamily="34" charset="0"/>
      <p:regular r:id="rId32"/>
      <p:bold r:id="rId33"/>
    </p:embeddedFont>
    <p:embeddedFont>
      <p:font typeface="Rockwell Extra Bold" panose="02060903040505020403" pitchFamily="18" charset="0"/>
      <p:bold r:id="rId34"/>
    </p:embeddedFont>
    <p:embeddedFont>
      <p:font typeface="Arial Black" panose="020B0A04020102020204" pitchFamily="34" charset="0"/>
      <p:bold r:id="rId35"/>
    </p:embeddedFont>
  </p:embeddedFontLst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66FF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00"/>
  </p:normalViewPr>
  <p:slideViewPr>
    <p:cSldViewPr>
      <p:cViewPr varScale="1">
        <p:scale>
          <a:sx n="76" d="100"/>
          <a:sy n="76" d="100"/>
        </p:scale>
        <p:origin x="86" y="341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font" Target="fonts/font16.fntdata"/><Relationship Id="rId39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font" Target="fonts/font11.fntdata"/><Relationship Id="rId34" Type="http://schemas.openxmlformats.org/officeDocument/2006/relationships/font" Target="fonts/font24.fntdata"/><Relationship Id="rId7" Type="http://schemas.openxmlformats.org/officeDocument/2006/relationships/slide" Target="slides/slide5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33" Type="http://schemas.openxmlformats.org/officeDocument/2006/relationships/font" Target="fonts/font23.fntdata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font" Target="fonts/font1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32" Type="http://schemas.openxmlformats.org/officeDocument/2006/relationships/font" Target="fonts/font22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font" Target="fonts/font18.fntdata"/><Relationship Id="rId36" Type="http://schemas.openxmlformats.org/officeDocument/2006/relationships/commentAuthors" Target="commentAuthor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31" Type="http://schemas.openxmlformats.org/officeDocument/2006/relationships/font" Target="fonts/font21.fntdata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font" Target="fonts/font17.fntdata"/><Relationship Id="rId30" Type="http://schemas.openxmlformats.org/officeDocument/2006/relationships/font" Target="fonts/font20.fntdata"/><Relationship Id="rId35" Type="http://schemas.openxmlformats.org/officeDocument/2006/relationships/font" Target="fonts/font25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E3A205-7754-4E66-A2C2-5DCB6E92A92A}" type="datetimeFigureOut">
              <a:rPr lang="pt-BR" smtClean="0"/>
              <a:t>20/10/2022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478B8D-BBC0-423F-9846-407875C7E1B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1046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7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489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4C7899-E6F5-4806-856C-5AD2B934A545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33308722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2AAD0E-D3D9-4508-8CBF-6D01DB8D9862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436639499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604A6C-50EA-4ECD-9410-D683AB8C8C0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107852825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8080FF-A06D-4C63-B1AF-E060355DBA86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7497341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F572AD-BF06-424F-A1A9-4AC20873C13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7095669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B8DC50-9029-4F0B-AC19-91104912F7E8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97663858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3E85C-A776-43F5-A421-99E700C63425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582677247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DDDFA1-6AF7-408A-A1BF-D56B7E693A6D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49328527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8BDE81-A986-4517-BE26-2DF96C81A24E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1745519182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FF9822-A8C7-47D0-8918-9A40B47C4FAA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89115044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B89F24-5D61-43B3-A0A3-82C0854953A7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83228056"/>
      </p:ext>
    </p:extLst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onteúdo 1"/>
          <p:cNvSpPr>
            <a:spLocks noGrp="1"/>
          </p:cNvSpPr>
          <p:nvPr>
            <p:ph/>
          </p:nvPr>
        </p:nvSpPr>
        <p:spPr>
          <a:xfrm>
            <a:off x="609600" y="274639"/>
            <a:ext cx="10972800" cy="5851525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s-ES" alt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fld id="{90DBAE4D-9929-4137-826F-7721A99C121D}" type="slidenum">
              <a:rPr lang="es-ES" altLang="pt-BR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391038998"/>
      </p:ext>
    </p:extLst>
  </p:cSld>
  <p:clrMapOvr>
    <a:masterClrMapping/>
  </p:clrMapOvr>
  <p:transition advClick="0" advTm="3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62113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7986836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7508638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703978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579860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613723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282617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20096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64623686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50102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7506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alt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36411-3224-4D0C-9B79-EB54D1BB5748}" type="slidenum">
              <a:rPr lang="es-ES" altLang="pt-BR" smtClean="0"/>
              <a:pPr/>
              <a:t>‹nº›</a:t>
            </a:fld>
            <a:endParaRPr lang="es-ES" altLang="pt-BR"/>
          </a:p>
        </p:txBody>
      </p:sp>
    </p:spTree>
    <p:extLst>
      <p:ext uri="{BB962C8B-B14F-4D97-AF65-F5344CB8AC3E}">
        <p14:creationId xmlns:p14="http://schemas.microsoft.com/office/powerpoint/2010/main" val="27600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20/10/2022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49124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4" r:id="rId1"/>
    <p:sldLayoutId id="2147483705" r:id="rId2"/>
    <p:sldLayoutId id="2147483706" r:id="rId3"/>
    <p:sldLayoutId id="2147483707" r:id="rId4"/>
    <p:sldLayoutId id="2147483708" r:id="rId5"/>
    <p:sldLayoutId id="2147483709" r:id="rId6"/>
    <p:sldLayoutId id="2147483710" r:id="rId7"/>
    <p:sldLayoutId id="2147483711" r:id="rId8"/>
    <p:sldLayoutId id="2147483712" r:id="rId9"/>
    <p:sldLayoutId id="2147483713" r:id="rId10"/>
    <p:sldLayoutId id="2147483714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jpg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9.xml"/><Relationship Id="rId6" Type="http://schemas.openxmlformats.org/officeDocument/2006/relationships/image" Target="../media/image11.jpg"/><Relationship Id="rId5" Type="http://schemas.openxmlformats.org/officeDocument/2006/relationships/image" Target="../media/image10.gif"/><Relationship Id="rId4" Type="http://schemas.openxmlformats.org/officeDocument/2006/relationships/image" Target="../media/image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 rot="21444173">
            <a:off x="4255678" y="4242867"/>
            <a:ext cx="4745210" cy="249299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5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</a:rPr>
              <a:t>TENTE </a:t>
            </a:r>
            <a:endParaRPr lang="pt-BR" sz="5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</a:endParaRPr>
          </a:p>
          <a:p>
            <a:pPr algn="ctr"/>
            <a:r>
              <a:rPr lang="pt-BR" sz="5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LEMBRAR-SE</a:t>
            </a:r>
          </a:p>
          <a:p>
            <a:pPr algn="ctr"/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(TRY TO REMEMBER)</a:t>
            </a:r>
          </a:p>
          <a:p>
            <a:pPr algn="ctr"/>
            <a:endParaRPr lang="pt-B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9048328" y="6309320"/>
            <a:ext cx="2952328" cy="400110"/>
          </a:xfrm>
          <a:prstGeom prst="rect">
            <a:avLst/>
          </a:prstGeom>
          <a:ln w="19050">
            <a:solidFill>
              <a:schemeClr val="accent4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pt-B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Avanço </a:t>
            </a:r>
            <a:r>
              <a:rPr lang="pt-B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Bauhaus 93" panose="04030905020B02020C02" pitchFamily="82" charset="0"/>
              </a:rPr>
              <a:t>Automático</a:t>
            </a:r>
            <a:endParaRPr lang="pt-BR" sz="20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C000"/>
              </a:solidFill>
              <a:latin typeface="Bauhaus 93" panose="04030905020B02020C02" pitchFamily="82" charset="0"/>
            </a:endParaRPr>
          </a:p>
        </p:txBody>
      </p:sp>
      <p:sp>
        <p:nvSpPr>
          <p:cNvPr id="6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drape"/>
        <p:sndAc>
          <p:stSnd loop="1">
            <p:snd r:embed="rId2" name="Josh Groban - Try To Remember 1.wav"/>
          </p:stSnd>
        </p:sndAc>
      </p:transition>
    </mc:Choice>
    <mc:Fallback xmlns="">
      <p:transition spd="slow" advClick="0" advTm="15000">
        <p:fade/>
        <p:sndAc>
          <p:stSnd loop="1">
            <p:snd r:embed="rId4" name="Josh Groban - Try To Remember 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00"/>
                            </p:stCondLst>
                            <p:childTnLst>
                              <p:par>
                                <p:cTn id="2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57150">
            <a:solidFill>
              <a:schemeClr val="accent2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6816080" y="476672"/>
            <a:ext cx="5256584" cy="6001643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  <a:ln w="57150"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lvl="0" algn="ctr"/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Tente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lembrar-se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de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setembro</a:t>
            </a:r>
          </a:p>
          <a:p>
            <a:pPr lvl="0"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Quando a vida era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lenta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tão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madura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lvl="0"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Tente lembrar-se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de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setembro</a:t>
            </a:r>
          </a:p>
          <a:p>
            <a:pPr lvl="0"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Quando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a grama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estava verde 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os grãos foram amarelando</a:t>
            </a:r>
            <a:endParaRPr lang="pt-B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  <a:p>
            <a:pPr lvl="0" algn="ctr"/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Tente lembrar-se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de quando </a:t>
            </a:r>
            <a:r>
              <a:rPr lang="pt-B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você era </a:t>
            </a:r>
            <a:r>
              <a:rPr lang="pt-B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uma amiga e companheira</a:t>
            </a:r>
            <a:r>
              <a:rPr lang="pt-B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arial" panose="020B0604020202020204" pitchFamily="34" charset="0"/>
              </a:rPr>
              <a:t>.</a:t>
            </a:r>
            <a:endParaRPr lang="pt-B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arial" panose="020B060402020202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300253">
            <a:off x="233134" y="305747"/>
            <a:ext cx="4465857" cy="2808385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42157">
            <a:off x="358758" y="3769951"/>
            <a:ext cx="3807542" cy="2855657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4895" y="2276872"/>
            <a:ext cx="3038475" cy="3048000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33767682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46000">
        <p15:prstTrans prst="wind"/>
      </p:transition>
    </mc:Choice>
    <mc:Fallback xmlns="">
      <p:transition spd="slow" advClick="0" advTm="4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6000"/>
                            </p:stCondLst>
                            <p:childTnLst>
                              <p:par>
                                <p:cTn id="17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6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8000"/>
                            </p:stCondLst>
                            <p:childTnLst>
                              <p:par>
                                <p:cTn id="2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6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4000"/>
                            </p:stCondLst>
                            <p:childTnLst>
                              <p:par>
                                <p:cTn id="3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6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6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6000"/>
                            </p:stCondLst>
                            <p:childTnLst>
                              <p:par>
                                <p:cTn id="4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6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6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6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2000"/>
                            </p:stCondLst>
                            <p:childTnLst>
                              <p:par>
                                <p:cTn id="5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6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6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0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57150">
            <a:solidFill>
              <a:schemeClr val="accent2">
                <a:lumMod val="60000"/>
                <a:lumOff val="40000"/>
              </a:schemeClr>
            </a:solidFill>
            <a:headEnd/>
            <a:tailEnd/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none" anchor="ctr"/>
          <a:lstStyle/>
          <a:p>
            <a:r>
              <a:rPr lang="pt-BR" sz="2400" dirty="0" smtClean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endParaRPr lang="pt-BR" sz="2400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Retângulo com Canto Diagonal Aparado 4"/>
          <p:cNvSpPr/>
          <p:nvPr/>
        </p:nvSpPr>
        <p:spPr>
          <a:xfrm>
            <a:off x="7680176" y="116633"/>
            <a:ext cx="4392488" cy="6696744"/>
          </a:xfrm>
          <a:prstGeom prst="snip2DiagRect">
            <a:avLst>
              <a:gd name="adj1" fmla="val 2330"/>
              <a:gd name="adj2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dirty="0" err="1" smtClean="0"/>
              <a:t>Try</a:t>
            </a:r>
            <a:r>
              <a:rPr lang="pt-BR" sz="2400" dirty="0" smtClean="0"/>
              <a:t> </a:t>
            </a:r>
            <a:r>
              <a:rPr lang="pt-BR" sz="2400" dirty="0" err="1" smtClean="0"/>
              <a:t>to</a:t>
            </a:r>
            <a:r>
              <a:rPr lang="pt-BR" sz="2400" dirty="0" smtClean="0"/>
              <a:t> </a:t>
            </a:r>
            <a:r>
              <a:rPr lang="pt-BR" sz="2400" dirty="0" err="1" smtClean="0"/>
              <a:t>Remember</a:t>
            </a:r>
            <a:r>
              <a:rPr lang="pt-BR" sz="2400" dirty="0" smtClean="0"/>
              <a:t> é a canção que ouvem, por mim traduzida e adaptada, em seu primeiro verso, da  comédia musical  os </a:t>
            </a:r>
            <a:r>
              <a:rPr lang="pt-BR" sz="2400" dirty="0" err="1" smtClean="0"/>
              <a:t>Fantasticks</a:t>
            </a:r>
            <a:r>
              <a:rPr lang="pt-BR" sz="2400" dirty="0" smtClean="0"/>
              <a:t> , para levar o público a imaginar que o </a:t>
            </a:r>
            <a:r>
              <a:rPr lang="pt-BR" sz="2400" dirty="0" smtClean="0">
                <a:solidFill>
                  <a:srgbClr val="FFFF00"/>
                </a:solidFill>
              </a:rPr>
              <a:t>conjunto esparso (espalhados por aqui e ali), </a:t>
            </a:r>
            <a:r>
              <a:rPr lang="pt-BR" sz="2400" dirty="0" smtClean="0"/>
              <a:t>sugere rimas  como: “</a:t>
            </a:r>
            <a:r>
              <a:rPr lang="pt-BR" sz="2400" dirty="0" err="1" smtClean="0"/>
              <a:t>remember</a:t>
            </a:r>
            <a:r>
              <a:rPr lang="pt-BR" sz="2400" dirty="0" smtClean="0"/>
              <a:t> com </a:t>
            </a:r>
            <a:r>
              <a:rPr lang="pt-BR" sz="2400" dirty="0" err="1" smtClean="0"/>
              <a:t>september</a:t>
            </a:r>
            <a:r>
              <a:rPr lang="pt-BR" sz="2400" dirty="0" smtClean="0"/>
              <a:t>” e outras contidas até o final da canção. Foi escrita por Tom Jones (não o cantor). Harvey </a:t>
            </a:r>
            <a:r>
              <a:rPr lang="pt-BR" sz="2400" dirty="0" err="1" smtClean="0"/>
              <a:t>Schimidt</a:t>
            </a:r>
            <a:r>
              <a:rPr lang="pt-BR" sz="2400" dirty="0" smtClean="0"/>
              <a:t> compôs a música.</a:t>
            </a:r>
            <a:endParaRPr lang="pt-BR" sz="2400" dirty="0"/>
          </a:p>
        </p:txBody>
      </p:sp>
    </p:spTree>
    <p:extLst>
      <p:ext uri="{BB962C8B-B14F-4D97-AF65-F5344CB8AC3E}">
        <p14:creationId xmlns:p14="http://schemas.microsoft.com/office/powerpoint/2010/main" val="8571344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000" advClick="0" advTm="35000">
        <p15:prstTrans prst="wind"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e 5"/>
          <p:cNvSpPr/>
          <p:nvPr/>
        </p:nvSpPr>
        <p:spPr>
          <a:xfrm rot="21168457">
            <a:off x="3175440" y="270868"/>
            <a:ext cx="6331025" cy="367124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dirty="0" smtClean="0"/>
              <a:t>Ainda, ouvindo outro verso; “ </a:t>
            </a:r>
            <a:r>
              <a:rPr lang="pt-BR" sz="2800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tente se lembrar de quando a vida era tão suave, ninguém chorou, exceto o </a:t>
            </a:r>
            <a:r>
              <a:rPr lang="pt-BR" sz="2800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Brush Script MT" panose="03060802040406070304" pitchFamily="66" charset="0"/>
              </a:rPr>
              <a:t>salgueiro (imagem)</a:t>
            </a:r>
            <a:r>
              <a:rPr lang="pt-BR" sz="2800" dirty="0" smtClean="0">
                <a:solidFill>
                  <a:srgbClr val="FFFF00"/>
                </a:solidFill>
                <a:latin typeface="Brush Script MT" panose="03060802040406070304" pitchFamily="66" charset="0"/>
              </a:rPr>
              <a:t>; que os sonhos eram mantidos ao lado do travesseiro”.</a:t>
            </a:r>
          </a:p>
          <a:p>
            <a:pPr algn="ctr"/>
            <a:r>
              <a:rPr lang="pt-BR" sz="3600" dirty="0" smtClean="0">
                <a:solidFill>
                  <a:srgbClr val="002060"/>
                </a:solidFill>
                <a:latin typeface="Brush Script MT" panose="03060802040406070304" pitchFamily="66" charset="0"/>
              </a:rPr>
              <a:t>Fez-me lembrar;</a:t>
            </a:r>
          </a:p>
        </p:txBody>
      </p:sp>
      <p:sp>
        <p:nvSpPr>
          <p:cNvPr id="7" name="Retângulo de cantos arredondados 6"/>
          <p:cNvSpPr/>
          <p:nvPr/>
        </p:nvSpPr>
        <p:spPr>
          <a:xfrm>
            <a:off x="227348" y="4869160"/>
            <a:ext cx="11737304" cy="18505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Depois de um dia inteiro de atividades e muito corre-corre, nada </a:t>
            </a:r>
            <a:r>
              <a:rPr lang="pt-BR" sz="2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é mais </a:t>
            </a:r>
            <a:r>
              <a:rPr lang="pt-BR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gostoso do que deitar a cabeça no travesseiro, fechar os olhos e dormir. Essas horas de repouso são absolutamente necessárias para que nosso organismo reponha as energias gastas. Mas não é só. Quando mergulhamos no sono, começamos a viver outro processo. É como se nossa mente nos levasse a um mundo misterioso, </a:t>
            </a:r>
            <a:r>
              <a:rPr lang="pt-BR" sz="2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onde </a:t>
            </a:r>
            <a:r>
              <a:rPr lang="pt-BR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tudo pode </a:t>
            </a:r>
            <a:r>
              <a:rPr lang="pt-BR" sz="2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acontecer.</a:t>
            </a:r>
            <a:r>
              <a:rPr lang="pt-BR" sz="2000" i="1" dirty="0">
                <a:solidFill>
                  <a:srgbClr val="002060"/>
                </a:solidFill>
                <a:latin typeface="Century Gothic" panose="020B0502020202020204" pitchFamily="34" charset="0"/>
              </a:rPr>
              <a:t> </a:t>
            </a: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35343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45000">
        <p14:warp dir="in"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6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27348" y="5157192"/>
            <a:ext cx="11737304" cy="15841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Mas, afinal, o que são os sonhos? Por que eles acontecem? As explicações variam muito, de acordo com nossos costumes e modo de vida. Para os religiosos, as imagens que nos visitam quase todas as noites são mensagens divinas ou demoníacas. Já os estudiosos </a:t>
            </a:r>
            <a:r>
              <a:rPr lang="pt-BR" sz="2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encaram como </a:t>
            </a:r>
            <a:r>
              <a:rPr lang="pt-BR" sz="2000" dirty="0">
                <a:solidFill>
                  <a:srgbClr val="002060"/>
                </a:solidFill>
                <a:latin typeface="Century Gothic" panose="020B0502020202020204" pitchFamily="34" charset="0"/>
              </a:rPr>
              <a:t>a manifestação de poderes mentais que não dominamos quando estamos </a:t>
            </a:r>
            <a:r>
              <a:rPr lang="pt-BR" sz="20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acordados. </a:t>
            </a:r>
            <a:endParaRPr lang="pt-BR" sz="2000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428408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Click="0" advTm="42000">
        <p14:warp dir="in"/>
      </p:transition>
    </mc:Choice>
    <mc:Fallback xmlns="">
      <p:transition spd="slow" advClick="0" advTm="4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6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ângulo de cantos arredondados 6"/>
          <p:cNvSpPr/>
          <p:nvPr/>
        </p:nvSpPr>
        <p:spPr>
          <a:xfrm>
            <a:off x="263352" y="5733256"/>
            <a:ext cx="11737304" cy="93610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pt-BR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Apesar de tudo o que se </a:t>
            </a:r>
            <a:r>
              <a:rPr lang="pt-BR" sz="2800" dirty="0" smtClean="0">
                <a:solidFill>
                  <a:srgbClr val="002060"/>
                </a:solidFill>
                <a:latin typeface="Century Gothic" panose="020B0502020202020204" pitchFamily="34" charset="0"/>
              </a:rPr>
              <a:t>conhece, </a:t>
            </a:r>
            <a:r>
              <a:rPr lang="pt-BR" sz="2800" dirty="0">
                <a:solidFill>
                  <a:srgbClr val="002060"/>
                </a:solidFill>
                <a:latin typeface="Century Gothic" panose="020B0502020202020204" pitchFamily="34" charset="0"/>
              </a:rPr>
              <a:t>eles continuam a ser um desafio para a maioria de nós. </a:t>
            </a:r>
            <a:endParaRPr lang="pt-BR" sz="3200" i="1" dirty="0">
              <a:solidFill>
                <a:srgbClr val="002060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chemeClr val="accent2">
                <a:lumMod val="40000"/>
                <a:lumOff val="6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/>
          <a:p>
            <a:pPr eaLnBrk="0" fontAlgn="auto" hangingPunct="0">
              <a:spcBef>
                <a:spcPts val="0"/>
              </a:spcBef>
              <a:spcAft>
                <a:spcPts val="0"/>
              </a:spcAft>
              <a:defRPr/>
            </a:pPr>
            <a:endParaRPr lang="pt-BR" sz="2400" kern="0" dirty="0">
              <a:solidFill>
                <a:srgbClr val="000000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9843945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750" advClick="0" advTm="23000">
        <p14:warp dir="in"/>
      </p:transition>
    </mc:Choice>
    <mc:Fallback xmlns="">
      <p:transition spd="slow" advClick="0" advTm="2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48927" y="313183"/>
            <a:ext cx="4694945" cy="69045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hiller" panose="04020404031007020602" pitchFamily="82" charset="0"/>
                <a:cs typeface="David" panose="020E0502060401010101" pitchFamily="34" charset="-79"/>
              </a:rPr>
              <a:t>CRIAÇÃO  &amp;  APRESENTAÇÃO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hiller" panose="04020404031007020602" pitchFamily="82" charset="0"/>
              <a:cs typeface="David" panose="020E0502060401010101" pitchFamily="34" charset="-79"/>
            </a:endParaRPr>
          </a:p>
          <a:p>
            <a:pPr algn="ctr"/>
            <a:r>
              <a:rPr lang="pt-BR" sz="3200" b="1" i="1" spc="600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  <a:cs typeface="David" panose="020E0502060401010101" pitchFamily="34" charset="-79"/>
              </a:rPr>
              <a:t>TONINHO  VENDRAMINI </a:t>
            </a:r>
            <a:r>
              <a:rPr lang="pt-BR" sz="2800" b="1" i="1" spc="6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  <a:cs typeface="David" panose="020E0502060401010101" pitchFamily="34" charset="-79"/>
              </a:rPr>
              <a:t> </a:t>
            </a:r>
            <a:endParaRPr lang="pt-BR" sz="1600" b="1" i="1" u="sng" spc="600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  <a:cs typeface="Arial" charset="0"/>
            </a:endParaRPr>
          </a:p>
          <a:p>
            <a:pPr algn="ctr"/>
            <a:r>
              <a:rPr lang="pt-BR" sz="2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&amp; Sons</a:t>
            </a:r>
            <a:endParaRPr lang="pt-B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</a:t>
            </a:r>
          </a:p>
          <a:p>
            <a:pPr algn="ctr"/>
            <a:endParaRPr lang="pt-BR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  <a:r>
              <a:rPr lang="pt-BR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de Fundo</a:t>
            </a:r>
          </a:p>
          <a:p>
            <a:pPr algn="ctr"/>
            <a:endParaRPr lang="pt-BR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</a:p>
          <a:p>
            <a:pPr algn="ctr"/>
            <a:r>
              <a:rPr lang="pt-BR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Try</a:t>
            </a:r>
            <a:r>
              <a:rPr lang="pt-BR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To</a:t>
            </a:r>
            <a:r>
              <a:rPr lang="pt-BR" sz="2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Remenber</a:t>
            </a:r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32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Josh </a:t>
            </a:r>
            <a:r>
              <a:rPr lang="pt-BR" sz="32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Groban</a:t>
            </a:r>
            <a:endParaRPr lang="pt-BR" sz="3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endParaRPr lang="pt-BR" sz="24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ctr"/>
            <a:r>
              <a:rPr lang="pt-BR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Encerramento</a:t>
            </a:r>
          </a:p>
          <a:p>
            <a:pPr algn="ctr"/>
            <a:r>
              <a:rPr lang="pt-BR" sz="2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Fly</a:t>
            </a:r>
            <a:r>
              <a:rPr lang="pt-BR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 Me </a:t>
            </a:r>
            <a:r>
              <a:rPr lang="pt-BR" sz="2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To</a:t>
            </a:r>
            <a:r>
              <a:rPr lang="pt-BR" sz="24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 The </a:t>
            </a:r>
            <a:r>
              <a:rPr lang="pt-BR" sz="2400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Moon</a:t>
            </a:r>
            <a:endParaRPr lang="pt-BR" sz="24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anose="02060903040505020403" pitchFamily="18" charset="0"/>
              <a:cs typeface="Arial" charset="0"/>
            </a:endParaRPr>
          </a:p>
          <a:p>
            <a:pPr algn="ctr"/>
            <a:r>
              <a:rPr lang="pt-BR" sz="3200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 Extra Bold" panose="02060903040505020403" pitchFamily="18" charset="0"/>
                <a:cs typeface="Arial" charset="0"/>
              </a:rPr>
              <a:t>Frank Sinatra</a:t>
            </a:r>
            <a:endParaRPr lang="pt-BR" sz="3200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anose="02060903040505020403" pitchFamily="18" charset="0"/>
              <a:cs typeface="Arial" charset="0"/>
            </a:endParaRPr>
          </a:p>
          <a:p>
            <a:pPr algn="r"/>
            <a:endParaRPr lang="pt-BR" sz="2000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 Extra Bold" panose="02060903040505020403" pitchFamily="18" charset="0"/>
              <a:cs typeface="Arial" charset="0"/>
            </a:endParaRPr>
          </a:p>
          <a:p>
            <a:pPr algn="r"/>
            <a:r>
              <a:rPr lang="pt-BR" sz="1867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12219">
            <a:off x="6338088" y="389336"/>
            <a:ext cx="5759992" cy="4337810"/>
          </a:xfrm>
          <a:prstGeom prst="ellipse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3" name="Retângulo 2"/>
          <p:cNvSpPr/>
          <p:nvPr/>
        </p:nvSpPr>
        <p:spPr>
          <a:xfrm>
            <a:off x="4943872" y="5276418"/>
            <a:ext cx="6913379" cy="1354217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pt-BR" sz="11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/>
            <a:r>
              <a:rPr lang="pt-BR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/>
            <a:r>
              <a:rPr lang="pt-BR" sz="11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/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05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28</a:t>
            </a:r>
          </a:p>
        </p:txBody>
      </p:sp>
    </p:spTree>
    <p:extLst>
      <p:ext uri="{BB962C8B-B14F-4D97-AF65-F5344CB8AC3E}">
        <p14:creationId xmlns:p14="http://schemas.microsoft.com/office/powerpoint/2010/main" val="296729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55000">
        <p14:ferris dir="l"/>
        <p:sndAc>
          <p:stSnd loop="1">
            <p:snd r:embed="rId3" name="Frank Sinatra - Fly Me to the Moon.wav"/>
          </p:stSnd>
        </p:sndAc>
      </p:transition>
    </mc:Choice>
    <mc:Fallback xmlns="">
      <p:transition spd="slow" advClick="0" advTm="155000">
        <p:fade/>
        <p:sndAc>
          <p:stSnd loop="1">
            <p:snd r:embed="rId8" name="Frank Sinatra - Fly Me to the Mo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60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4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4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4000"/>
                            </p:stCondLst>
                            <p:childTnLst>
                              <p:par>
                                <p:cTn id="3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4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8000"/>
                            </p:stCondLst>
                            <p:childTnLst>
                              <p:par>
                                <p:cTn id="4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4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2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4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600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4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40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4000"/>
                            </p:stCondLst>
                            <p:childTnLst>
                              <p:par>
                                <p:cTn id="5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400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80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400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iseño predeterminado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TRY TO REMEMBER</Template>
  <TotalTime>26</TotalTime>
  <Words>395</Words>
  <Application>Microsoft Office PowerPoint</Application>
  <PresentationFormat>Widescreen</PresentationFormat>
  <Paragraphs>39</Paragraphs>
  <Slides>7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19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7</vt:i4>
      </vt:variant>
    </vt:vector>
  </HeadingPairs>
  <TitlesOfParts>
    <vt:vector size="28" baseType="lpstr">
      <vt:lpstr>Bauhaus 93</vt:lpstr>
      <vt:lpstr>Wingdings 2</vt:lpstr>
      <vt:lpstr>Brush Script MT</vt:lpstr>
      <vt:lpstr>Calibri Light</vt:lpstr>
      <vt:lpstr>Maiandra GD</vt:lpstr>
      <vt:lpstr>Chiller</vt:lpstr>
      <vt:lpstr>Britannic Bold</vt:lpstr>
      <vt:lpstr>Calibri</vt:lpstr>
      <vt:lpstr>Century Gothic</vt:lpstr>
      <vt:lpstr>Cambria</vt:lpstr>
      <vt:lpstr>Arial</vt:lpstr>
      <vt:lpstr>Times New Roman</vt:lpstr>
      <vt:lpstr>Bradley Hand ITC</vt:lpstr>
      <vt:lpstr>Tahoma</vt:lpstr>
      <vt:lpstr>Rockwell Extra Bold</vt:lpstr>
      <vt:lpstr>Arial Black</vt:lpstr>
      <vt:lpstr>Arial</vt:lpstr>
      <vt:lpstr>David</vt:lpstr>
      <vt:lpstr>Aharoni</vt:lpstr>
      <vt:lpstr>Diseño predeterminado</vt:lpstr>
      <vt:lpstr>2_Viagem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2022-10-20T12:21:49Z</dcterms:created>
  <dcterms:modified xsi:type="dcterms:W3CDTF">2022-10-20T12:47:51Z</dcterms:modified>
  <cp:contentStatus/>
</cp:coreProperties>
</file>