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1" r:id="rId1"/>
  </p:sldMasterIdLst>
  <p:notesMasterIdLst>
    <p:notesMasterId r:id="rId11"/>
  </p:notesMasterIdLst>
  <p:sldIdLst>
    <p:sldId id="296" r:id="rId2"/>
    <p:sldId id="321" r:id="rId3"/>
    <p:sldId id="323" r:id="rId4"/>
    <p:sldId id="332" r:id="rId5"/>
    <p:sldId id="327" r:id="rId6"/>
    <p:sldId id="328" r:id="rId7"/>
    <p:sldId id="324" r:id="rId8"/>
    <p:sldId id="334" r:id="rId9"/>
    <p:sldId id="333" r:id="rId10"/>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A8C"/>
    <a:srgbClr val="4065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046" autoAdjust="0"/>
  </p:normalViewPr>
  <p:slideViewPr>
    <p:cSldViewPr>
      <p:cViewPr varScale="1">
        <p:scale>
          <a:sx n="99" d="100"/>
          <a:sy n="99" d="100"/>
        </p:scale>
        <p:origin x="91"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34A7A7-5458-4D56-81F5-8977273643A0}" type="datetimeFigureOut">
              <a:rPr lang="pt-BR" smtClean="0"/>
              <a:pPr/>
              <a:t>31/01/2021</a:t>
            </a:fld>
            <a:endParaRPr lang="pt-BR" dirty="0"/>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92AE93-AADD-4FF4-9898-82C5C66825AB}" type="slidenum">
              <a:rPr lang="pt-BR" smtClean="0"/>
              <a:pPr/>
              <a:t>‹nº›</a:t>
            </a:fld>
            <a:endParaRPr lang="pt-BR" dirty="0"/>
          </a:p>
        </p:txBody>
      </p:sp>
    </p:spTree>
    <p:extLst>
      <p:ext uri="{BB962C8B-B14F-4D97-AF65-F5344CB8AC3E}">
        <p14:creationId xmlns:p14="http://schemas.microsoft.com/office/powerpoint/2010/main" val="767255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513159" y="514350"/>
            <a:ext cx="6000750" cy="2228851"/>
          </a:xfrm>
        </p:spPr>
        <p:txBody>
          <a:bodyPr anchor="b">
            <a:normAutofit/>
          </a:bodyPr>
          <a:lstStyle>
            <a:lvl1pPr algn="l">
              <a:defRPr sz="3600">
                <a:effectLst/>
              </a:defRPr>
            </a:lvl1pPr>
          </a:lstStyle>
          <a:p>
            <a:r>
              <a:rPr lang="pt-BR" smtClean="0"/>
              <a:t>Clique para editar o título mestre</a:t>
            </a:r>
            <a:endParaRPr lang="en-US" dirty="0"/>
          </a:p>
        </p:txBody>
      </p:sp>
      <p:sp>
        <p:nvSpPr>
          <p:cNvPr id="3" name="Subtitle 2"/>
          <p:cNvSpPr>
            <a:spLocks noGrp="1"/>
          </p:cNvSpPr>
          <p:nvPr>
            <p:ph type="subTitle" idx="1"/>
          </p:nvPr>
        </p:nvSpPr>
        <p:spPr>
          <a:xfrm>
            <a:off x="513159" y="2882900"/>
            <a:ext cx="4800600" cy="1460500"/>
          </a:xfrm>
        </p:spPr>
        <p:txBody>
          <a:bodyPr anchor="t">
            <a:normAutofit/>
          </a:bodyPr>
          <a:lstStyle>
            <a:lvl1pPr marL="0" indent="0" algn="l">
              <a:buNone/>
              <a:defRPr sz="1575">
                <a:solidFill>
                  <a:schemeClr val="bg2">
                    <a:lumMod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cxnSp>
        <p:nvCxnSpPr>
          <p:cNvPr id="16" name="Straight Connector 15"/>
          <p:cNvCxnSpPr/>
          <p:nvPr/>
        </p:nvCxnSpPr>
        <p:spPr>
          <a:xfrm flipH="1">
            <a:off x="6171009" y="6350"/>
            <a:ext cx="2857500" cy="28575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4581128" y="68659"/>
            <a:ext cx="4560491" cy="456049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5426869" y="171450"/>
            <a:ext cx="3714750" cy="371475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501878" y="24209"/>
            <a:ext cx="3639742" cy="363974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884070" y="457201"/>
            <a:ext cx="3257549" cy="325754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72279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nchor="ct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Tree>
    <p:extLst>
      <p:ext uri="{BB962C8B-B14F-4D97-AF65-F5344CB8AC3E}">
        <p14:creationId xmlns:p14="http://schemas.microsoft.com/office/powerpoint/2010/main" val="2096591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513159" y="1504950"/>
            <a:ext cx="6400801" cy="1711200"/>
          </a:xfrm>
        </p:spPr>
        <p:txBody>
          <a:bodyPr anchor="b">
            <a:normAutofit/>
          </a:bodyPr>
          <a:lstStyle>
            <a:lvl1pPr algn="l">
              <a:defRPr sz="27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513160" y="3371850"/>
            <a:ext cx="6400800" cy="1123950"/>
          </a:xfrm>
        </p:spPr>
        <p:txBody>
          <a:bodyPr anchor="t">
            <a:normAutofit/>
          </a:bodyPr>
          <a:lstStyle>
            <a:lvl1pPr marL="0" indent="0" algn="l">
              <a:buNone/>
              <a:defRPr sz="1350">
                <a:solidFill>
                  <a:schemeClr val="bg2">
                    <a:lumMod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31/01/2021</a:t>
            </a:fld>
            <a:endParaRPr lang="pt-BR" dirty="0">
              <a:solidFill>
                <a:srgbClr val="629DD1">
                  <a:shade val="75000"/>
                </a:srgbClr>
              </a:solidFill>
            </a:endParaRPr>
          </a:p>
        </p:txBody>
      </p:sp>
      <p:sp>
        <p:nvSpPr>
          <p:cNvPr id="5" name="Footer Placeholder 4"/>
          <p:cNvSpPr>
            <a:spLocks noGrp="1"/>
          </p:cNvSpPr>
          <p:nvPr>
            <p:ph type="ftr" sz="quarter" idx="11"/>
          </p:nvPr>
        </p:nvSpPr>
        <p:spPr/>
        <p:txBody>
          <a:bodyPr/>
          <a:lstStyle/>
          <a:p>
            <a:endParaRPr lang="pt-BR" dirty="0">
              <a:solidFill>
                <a:srgbClr val="629DD1">
                  <a:shade val="75000"/>
                </a:srgbClr>
              </a:solidFill>
            </a:endParaRPr>
          </a:p>
        </p:txBody>
      </p:sp>
      <p:sp>
        <p:nvSpPr>
          <p:cNvPr id="6" name="Slide Number Placeholder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362236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513159" y="514351"/>
            <a:ext cx="3703241" cy="2711450"/>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356100" y="514351"/>
            <a:ext cx="3700859" cy="2711450"/>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31/01/2021</a:t>
            </a:fld>
            <a:endParaRPr lang="pt-BR" dirty="0">
              <a:solidFill>
                <a:srgbClr val="629DD1">
                  <a:shade val="75000"/>
                </a:srgbClr>
              </a:solidFill>
            </a:endParaRPr>
          </a:p>
        </p:txBody>
      </p:sp>
      <p:sp>
        <p:nvSpPr>
          <p:cNvPr id="6" name="Footer Placeholder 5"/>
          <p:cNvSpPr>
            <a:spLocks noGrp="1"/>
          </p:cNvSpPr>
          <p:nvPr>
            <p:ph type="ftr" sz="quarter" idx="11"/>
          </p:nvPr>
        </p:nvSpPr>
        <p:spPr/>
        <p:txBody>
          <a:bodyPr/>
          <a:lstStyle/>
          <a:p>
            <a:endParaRPr lang="pt-BR" dirty="0">
              <a:solidFill>
                <a:srgbClr val="629DD1">
                  <a:shade val="75000"/>
                </a:srgbClr>
              </a:solidFill>
            </a:endParaRPr>
          </a:p>
        </p:txBody>
      </p:sp>
      <p:sp>
        <p:nvSpPr>
          <p:cNvPr id="7" name="Slide Number Placeholder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73102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729061" y="514350"/>
            <a:ext cx="3487340" cy="432197"/>
          </a:xfrm>
        </p:spPr>
        <p:txBody>
          <a:bodyPr anchor="b">
            <a:noAutofit/>
          </a:bodyPr>
          <a:lstStyle>
            <a:lvl1pPr marL="0" indent="0">
              <a:buNone/>
              <a:defRPr sz="21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4" name="Content Placeholder 3"/>
          <p:cNvSpPr>
            <a:spLocks noGrp="1"/>
          </p:cNvSpPr>
          <p:nvPr>
            <p:ph sz="half" idx="2"/>
          </p:nvPr>
        </p:nvSpPr>
        <p:spPr>
          <a:xfrm>
            <a:off x="513159" y="952897"/>
            <a:ext cx="3703241" cy="2272904"/>
          </a:xfrm>
        </p:spPr>
        <p:txBody>
          <a:bodyPr anchor="t">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559299" y="514350"/>
            <a:ext cx="3498851" cy="432197"/>
          </a:xfrm>
        </p:spPr>
        <p:txBody>
          <a:bodyPr anchor="b">
            <a:noAutofit/>
          </a:bodyPr>
          <a:lstStyle>
            <a:lvl1pPr marL="0" indent="0">
              <a:buNone/>
              <a:defRPr sz="21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6" name="Content Placeholder 5"/>
          <p:cNvSpPr>
            <a:spLocks noGrp="1"/>
          </p:cNvSpPr>
          <p:nvPr>
            <p:ph sz="quarter" idx="4"/>
          </p:nvPr>
        </p:nvSpPr>
        <p:spPr>
          <a:xfrm>
            <a:off x="4354909" y="946546"/>
            <a:ext cx="3696891" cy="2272904"/>
          </a:xfrm>
        </p:spPr>
        <p:txBody>
          <a:bodyPr anchor="t">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31/01/2021</a:t>
            </a:fld>
            <a:endParaRPr lang="pt-BR" dirty="0">
              <a:solidFill>
                <a:srgbClr val="629DD1">
                  <a:shade val="75000"/>
                </a:srgbClr>
              </a:solidFill>
            </a:endParaRPr>
          </a:p>
        </p:txBody>
      </p:sp>
      <p:sp>
        <p:nvSpPr>
          <p:cNvPr id="8" name="Footer Placeholder 7"/>
          <p:cNvSpPr>
            <a:spLocks noGrp="1"/>
          </p:cNvSpPr>
          <p:nvPr>
            <p:ph type="ftr" sz="quarter" idx="11"/>
          </p:nvPr>
        </p:nvSpPr>
        <p:spPr/>
        <p:txBody>
          <a:bodyPr/>
          <a:lstStyle/>
          <a:p>
            <a:endParaRPr lang="pt-BR" dirty="0">
              <a:solidFill>
                <a:srgbClr val="629DD1">
                  <a:shade val="75000"/>
                </a:srgbClr>
              </a:solidFill>
            </a:endParaRPr>
          </a:p>
        </p:txBody>
      </p:sp>
      <p:sp>
        <p:nvSpPr>
          <p:cNvPr id="9" name="Slide Number Placeholder 8"/>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808351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4" name="Footer Placeholder 3"/>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Slide Number Placeholder 4"/>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Tree>
    <p:extLst>
      <p:ext uri="{BB962C8B-B14F-4D97-AF65-F5344CB8AC3E}">
        <p14:creationId xmlns:p14="http://schemas.microsoft.com/office/powerpoint/2010/main" val="1655113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83C8D7-4055-45B2-9C62-EB29283BE9C3}" type="datetimeFigureOut">
              <a:rPr lang="pt-BR" smtClean="0">
                <a:solidFill>
                  <a:srgbClr val="629DD1">
                    <a:shade val="75000"/>
                  </a:srgbClr>
                </a:solidFill>
              </a:rPr>
              <a:pPr/>
              <a:t>31/01/2021</a:t>
            </a:fld>
            <a:endParaRPr lang="pt-BR" dirty="0">
              <a:solidFill>
                <a:srgbClr val="629DD1">
                  <a:shade val="75000"/>
                </a:srgbClr>
              </a:solidFill>
            </a:endParaRPr>
          </a:p>
        </p:txBody>
      </p:sp>
      <p:sp>
        <p:nvSpPr>
          <p:cNvPr id="3" name="Footer Placeholder 2"/>
          <p:cNvSpPr>
            <a:spLocks noGrp="1"/>
          </p:cNvSpPr>
          <p:nvPr>
            <p:ph type="ftr" sz="quarter" idx="11"/>
          </p:nvPr>
        </p:nvSpPr>
        <p:spPr/>
        <p:txBody>
          <a:bodyPr/>
          <a:lstStyle/>
          <a:p>
            <a:endParaRPr lang="pt-BR" dirty="0">
              <a:solidFill>
                <a:srgbClr val="629DD1">
                  <a:shade val="75000"/>
                </a:srgbClr>
              </a:solidFill>
            </a:endParaRPr>
          </a:p>
        </p:txBody>
      </p:sp>
      <p:sp>
        <p:nvSpPr>
          <p:cNvPr id="4" name="Slide Number Placeholder 3"/>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13567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313759" y="514350"/>
            <a:ext cx="2743200" cy="1028700"/>
          </a:xfrm>
        </p:spPr>
        <p:txBody>
          <a:bodyPr anchor="b">
            <a:normAutofit/>
          </a:bodyPr>
          <a:lstStyle>
            <a:lvl1pPr algn="l">
              <a:defRPr sz="1800" b="0"/>
            </a:lvl1pPr>
          </a:lstStyle>
          <a:p>
            <a:r>
              <a:rPr lang="pt-BR" smtClean="0"/>
              <a:t>Clique para editar o título mestre</a:t>
            </a:r>
            <a:endParaRPr lang="en-US" dirty="0"/>
          </a:p>
        </p:txBody>
      </p:sp>
      <p:sp>
        <p:nvSpPr>
          <p:cNvPr id="3" name="Content Placeholder 2"/>
          <p:cNvSpPr>
            <a:spLocks noGrp="1"/>
          </p:cNvSpPr>
          <p:nvPr>
            <p:ph idx="1"/>
          </p:nvPr>
        </p:nvSpPr>
        <p:spPr>
          <a:xfrm>
            <a:off x="513159" y="514350"/>
            <a:ext cx="4457701" cy="3981450"/>
          </a:xfrm>
        </p:spPr>
        <p:txBody>
          <a:bodyPr anchor="ct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5313759" y="1657350"/>
            <a:ext cx="2743200" cy="1568450"/>
          </a:xfrm>
        </p:spPr>
        <p:txBody>
          <a:bodyPr anchor="t">
            <a:normAutofit/>
          </a:bodyPr>
          <a:lstStyle>
            <a:lvl1pPr marL="0" indent="0">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5" name="Date Placeholder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31/01/2021</a:t>
            </a:fld>
            <a:endParaRPr lang="pt-BR" dirty="0">
              <a:solidFill>
                <a:srgbClr val="629DD1">
                  <a:shade val="75000"/>
                </a:srgbClr>
              </a:solidFill>
            </a:endParaRPr>
          </a:p>
        </p:txBody>
      </p:sp>
      <p:sp>
        <p:nvSpPr>
          <p:cNvPr id="6" name="Footer Placeholder 5"/>
          <p:cNvSpPr>
            <a:spLocks noGrp="1"/>
          </p:cNvSpPr>
          <p:nvPr>
            <p:ph type="ftr" sz="quarter" idx="11"/>
          </p:nvPr>
        </p:nvSpPr>
        <p:spPr/>
        <p:txBody>
          <a:bodyPr/>
          <a:lstStyle/>
          <a:p>
            <a:endParaRPr lang="pt-BR" dirty="0">
              <a:solidFill>
                <a:srgbClr val="629DD1">
                  <a:shade val="75000"/>
                </a:srgbClr>
              </a:solidFill>
            </a:endParaRPr>
          </a:p>
        </p:txBody>
      </p:sp>
      <p:sp>
        <p:nvSpPr>
          <p:cNvPr id="7" name="Slide Number Placeholder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849948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542109" y="1085850"/>
            <a:ext cx="4514850" cy="857250"/>
          </a:xfrm>
        </p:spPr>
        <p:txBody>
          <a:bodyPr anchor="b">
            <a:normAutofit/>
          </a:bodyPr>
          <a:lstStyle>
            <a:lvl1pPr algn="l">
              <a:defRPr sz="2100" b="0"/>
            </a:lvl1pPr>
          </a:lstStyle>
          <a:p>
            <a:r>
              <a:rPr lang="pt-BR" smtClean="0"/>
              <a:t>Clique para editar o título mestre</a:t>
            </a:r>
            <a:endParaRPr lang="en-US" dirty="0"/>
          </a:p>
        </p:txBody>
      </p:sp>
      <p:sp>
        <p:nvSpPr>
          <p:cNvPr id="14" name="Picture Placeholder 2"/>
          <p:cNvSpPr>
            <a:spLocks noGrp="1" noChangeAspect="1"/>
          </p:cNvSpPr>
          <p:nvPr>
            <p:ph type="pic" idx="1"/>
          </p:nvPr>
        </p:nvSpPr>
        <p:spPr>
          <a:xfrm>
            <a:off x="741759" y="685800"/>
            <a:ext cx="2460731" cy="3429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3542109" y="2082800"/>
            <a:ext cx="4516041" cy="1536700"/>
          </a:xfrm>
        </p:spPr>
        <p:txBody>
          <a:bodyPr anchor="t">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5" name="Date Placeholder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31/01/2021</a:t>
            </a:fld>
            <a:endParaRPr lang="pt-BR" dirty="0">
              <a:solidFill>
                <a:srgbClr val="629DD1">
                  <a:shade val="75000"/>
                </a:srgbClr>
              </a:solidFill>
            </a:endParaRPr>
          </a:p>
        </p:txBody>
      </p:sp>
      <p:sp>
        <p:nvSpPr>
          <p:cNvPr id="6" name="Footer Placeholder 5"/>
          <p:cNvSpPr>
            <a:spLocks noGrp="1"/>
          </p:cNvSpPr>
          <p:nvPr>
            <p:ph type="ftr" sz="quarter" idx="11"/>
          </p:nvPr>
        </p:nvSpPr>
        <p:spPr/>
        <p:txBody>
          <a:bodyPr/>
          <a:lstStyle/>
          <a:p>
            <a:endParaRPr lang="pt-BR" dirty="0">
              <a:solidFill>
                <a:srgbClr val="629DD1">
                  <a:shade val="75000"/>
                </a:srgbClr>
              </a:solidFill>
            </a:endParaRPr>
          </a:p>
        </p:txBody>
      </p:sp>
      <p:sp>
        <p:nvSpPr>
          <p:cNvPr id="7" name="Slide Number Placeholder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17593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17" name="Picture Placeholder 2"/>
          <p:cNvSpPr>
            <a:spLocks noGrp="1" noChangeAspect="1"/>
          </p:cNvSpPr>
          <p:nvPr>
            <p:ph type="pic" idx="13"/>
          </p:nvPr>
        </p:nvSpPr>
        <p:spPr>
          <a:xfrm>
            <a:off x="514350" y="400050"/>
            <a:ext cx="8114109" cy="234315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t-BR" smtClean="0"/>
              <a:t>Clique no ícone para adicionar uma imagem</a:t>
            </a:r>
            <a:endParaRPr lang="en-US" dirty="0"/>
          </a:p>
        </p:txBody>
      </p:sp>
      <p:sp>
        <p:nvSpPr>
          <p:cNvPr id="16" name="Text Placeholder 9"/>
          <p:cNvSpPr>
            <a:spLocks noGrp="1"/>
          </p:cNvSpPr>
          <p:nvPr>
            <p:ph type="body" sz="quarter" idx="14"/>
          </p:nvPr>
        </p:nvSpPr>
        <p:spPr>
          <a:xfrm>
            <a:off x="685801" y="2882900"/>
            <a:ext cx="6228158" cy="342900"/>
          </a:xfrm>
        </p:spPr>
        <p:txBody>
          <a:bodyPr anchor="t">
            <a:normAutofit/>
          </a:bodyPr>
          <a:lstStyle>
            <a:lvl1pPr marL="0" indent="0">
              <a:buFontTx/>
              <a:buNone/>
              <a:defRPr sz="1200"/>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pt-BR" smtClean="0"/>
              <a:t>Editar estilos de texto Mestre</a:t>
            </a:r>
          </a:p>
        </p:txBody>
      </p:sp>
      <p:sp>
        <p:nvSpPr>
          <p:cNvPr id="3" name="Date Placeholder 2"/>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4" name="Footer Placeholder 3"/>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Slide Number Placeholder 4"/>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Tree>
    <p:extLst>
      <p:ext uri="{BB962C8B-B14F-4D97-AF65-F5344CB8AC3E}">
        <p14:creationId xmlns:p14="http://schemas.microsoft.com/office/powerpoint/2010/main" val="3897517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513160" y="514350"/>
            <a:ext cx="7543800" cy="2057400"/>
          </a:xfrm>
        </p:spPr>
        <p:txBody>
          <a:bodyPr anchor="ctr">
            <a:normAutofit/>
          </a:bodyPr>
          <a:lstStyle>
            <a:lvl1pPr algn="l">
              <a:defRPr sz="24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513159" y="3086100"/>
            <a:ext cx="6401991" cy="1409700"/>
          </a:xfrm>
        </p:spPr>
        <p:txBody>
          <a:bodyPr anchor="ctr">
            <a:normAutofit/>
          </a:bodyPr>
          <a:lstStyle>
            <a:lvl1pPr marL="0" indent="0" algn="l">
              <a:buNone/>
              <a:defRPr sz="1500">
                <a:solidFill>
                  <a:schemeClr val="bg2">
                    <a:lumMod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Tree>
    <p:extLst>
      <p:ext uri="{BB962C8B-B14F-4D97-AF65-F5344CB8AC3E}">
        <p14:creationId xmlns:p14="http://schemas.microsoft.com/office/powerpoint/2010/main" val="24662009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56059" y="514350"/>
            <a:ext cx="6858001" cy="2057400"/>
          </a:xfrm>
        </p:spPr>
        <p:txBody>
          <a:bodyPr anchor="ctr">
            <a:normAutofit/>
          </a:bodyPr>
          <a:lstStyle>
            <a:lvl1pPr algn="l">
              <a:defRPr sz="2400" b="0" cap="all">
                <a:solidFill>
                  <a:schemeClr val="tx1"/>
                </a:solidFill>
              </a:defRPr>
            </a:lvl1pPr>
          </a:lstStyle>
          <a:p>
            <a:r>
              <a:rPr lang="pt-BR" smtClean="0"/>
              <a:t>Clique para editar o título mestre</a:t>
            </a:r>
            <a:endParaRPr lang="en-US" dirty="0"/>
          </a:p>
        </p:txBody>
      </p:sp>
      <p:sp>
        <p:nvSpPr>
          <p:cNvPr id="10" name="Text Placeholder 9"/>
          <p:cNvSpPr>
            <a:spLocks noGrp="1"/>
          </p:cNvSpPr>
          <p:nvPr>
            <p:ph type="body" sz="quarter" idx="13"/>
          </p:nvPr>
        </p:nvSpPr>
        <p:spPr>
          <a:xfrm>
            <a:off x="1084659" y="2571750"/>
            <a:ext cx="6400800" cy="285750"/>
          </a:xfrm>
        </p:spPr>
        <p:txBody>
          <a:bodyPr anchor="ctr"/>
          <a:lstStyle>
            <a:lvl1pPr marL="0" indent="0">
              <a:buFontTx/>
              <a:buNone/>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pt-BR" smtClean="0"/>
              <a:t>Editar estilos de texto Mestre</a:t>
            </a:r>
          </a:p>
        </p:txBody>
      </p:sp>
      <p:sp>
        <p:nvSpPr>
          <p:cNvPr id="3" name="Text Placeholder 2"/>
          <p:cNvSpPr>
            <a:spLocks noGrp="1"/>
          </p:cNvSpPr>
          <p:nvPr>
            <p:ph type="body" idx="1"/>
          </p:nvPr>
        </p:nvSpPr>
        <p:spPr>
          <a:xfrm>
            <a:off x="513160" y="3225801"/>
            <a:ext cx="6400800" cy="1263649"/>
          </a:xfrm>
        </p:spPr>
        <p:txBody>
          <a:bodyPr anchor="ctr">
            <a:normAutofit/>
          </a:bodyPr>
          <a:lstStyle>
            <a:lvl1pPr marL="0" indent="0" algn="l">
              <a:buNone/>
              <a:defRPr sz="1500">
                <a:solidFill>
                  <a:schemeClr val="bg2">
                    <a:lumMod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
        <p:nvSpPr>
          <p:cNvPr id="14" name="TextBox 13"/>
          <p:cNvSpPr txBox="1"/>
          <p:nvPr/>
        </p:nvSpPr>
        <p:spPr>
          <a:xfrm>
            <a:off x="398859" y="609167"/>
            <a:ext cx="457200" cy="438582"/>
          </a:xfrm>
          <a:prstGeom prst="rect">
            <a:avLst/>
          </a:prstGeom>
        </p:spPr>
        <p:txBody>
          <a:bodyPr vert="horz" lIns="68580" tIns="34290" rIns="68580" bIns="34290" rtlCol="0" anchor="ctr">
            <a:noAutofit/>
          </a:bodyPr>
          <a:lstStyle/>
          <a:p>
            <a:pPr lvl="0"/>
            <a:r>
              <a:rPr lang="en-US" sz="6000" dirty="0">
                <a:solidFill>
                  <a:schemeClr val="tx1"/>
                </a:solidFill>
                <a:effectLst/>
              </a:rPr>
              <a:t>“</a:t>
            </a:r>
          </a:p>
        </p:txBody>
      </p:sp>
      <p:sp>
        <p:nvSpPr>
          <p:cNvPr id="15" name="TextBox 14"/>
          <p:cNvSpPr txBox="1"/>
          <p:nvPr/>
        </p:nvSpPr>
        <p:spPr>
          <a:xfrm>
            <a:off x="7714059" y="2076451"/>
            <a:ext cx="457200" cy="438582"/>
          </a:xfrm>
          <a:prstGeom prst="rect">
            <a:avLst/>
          </a:prstGeom>
        </p:spPr>
        <p:txBody>
          <a:bodyPr vert="horz" lIns="68580" tIns="34290" rIns="68580" bIns="34290" rtlCol="0" anchor="ctr">
            <a:noAutofit/>
          </a:bodyPr>
          <a:lstStyle/>
          <a:p>
            <a:pPr lvl="0" algn="r"/>
            <a:r>
              <a:rPr lang="en-US" sz="6000" dirty="0">
                <a:solidFill>
                  <a:schemeClr val="tx1"/>
                </a:solidFill>
                <a:effectLst/>
              </a:rPr>
              <a:t>”</a:t>
            </a:r>
          </a:p>
        </p:txBody>
      </p:sp>
    </p:spTree>
    <p:extLst>
      <p:ext uri="{BB962C8B-B14F-4D97-AF65-F5344CB8AC3E}">
        <p14:creationId xmlns:p14="http://schemas.microsoft.com/office/powerpoint/2010/main" val="8063376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513159" y="2571750"/>
            <a:ext cx="6400800" cy="1273050"/>
          </a:xfrm>
        </p:spPr>
        <p:txBody>
          <a:bodyPr anchor="b">
            <a:normAutofit/>
          </a:bodyPr>
          <a:lstStyle>
            <a:lvl1pPr algn="l">
              <a:defRPr sz="24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513158" y="3849736"/>
            <a:ext cx="6401993" cy="645300"/>
          </a:xfrm>
        </p:spPr>
        <p:txBody>
          <a:bodyPr anchor="t">
            <a:normAutofit/>
          </a:bodyPr>
          <a:lstStyle>
            <a:lvl1pPr marL="0" indent="0" algn="l">
              <a:buNone/>
              <a:defRPr sz="1500">
                <a:solidFill>
                  <a:schemeClr val="bg2">
                    <a:lumMod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Tree>
    <p:extLst>
      <p:ext uri="{BB962C8B-B14F-4D97-AF65-F5344CB8AC3E}">
        <p14:creationId xmlns:p14="http://schemas.microsoft.com/office/powerpoint/2010/main" val="23842818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856060" y="514350"/>
            <a:ext cx="6858000" cy="2057400"/>
          </a:xfrm>
        </p:spPr>
        <p:txBody>
          <a:bodyPr anchor="ctr">
            <a:normAutofit/>
          </a:bodyPr>
          <a:lstStyle>
            <a:lvl1pPr algn="l">
              <a:defRPr sz="2400" b="0" cap="all">
                <a:solidFill>
                  <a:schemeClr val="tx1"/>
                </a:solidFill>
              </a:defRPr>
            </a:lvl1pPr>
          </a:lstStyle>
          <a:p>
            <a:r>
              <a:rPr lang="pt-BR" smtClean="0"/>
              <a:t>Clique para editar o título mestre</a:t>
            </a:r>
            <a:endParaRPr lang="en-US" dirty="0"/>
          </a:p>
        </p:txBody>
      </p:sp>
      <p:sp>
        <p:nvSpPr>
          <p:cNvPr id="10" name="Text Placeholder 9"/>
          <p:cNvSpPr>
            <a:spLocks noGrp="1"/>
          </p:cNvSpPr>
          <p:nvPr>
            <p:ph type="body" sz="quarter" idx="13"/>
          </p:nvPr>
        </p:nvSpPr>
        <p:spPr>
          <a:xfrm>
            <a:off x="513159" y="2946400"/>
            <a:ext cx="6400801" cy="787400"/>
          </a:xfrm>
        </p:spPr>
        <p:txBody>
          <a:bodyPr vert="horz" lIns="91440" tIns="45720" rIns="91440" bIns="45720" rtlCol="0" anchor="b">
            <a:normAutofit/>
          </a:bodyPr>
          <a:lstStyle>
            <a:lvl1pPr>
              <a:buNone/>
              <a:defRPr lang="en-US" sz="1800" b="0" cap="all" dirty="0">
                <a:ln w="3175" cmpd="sng">
                  <a:noFill/>
                </a:ln>
                <a:solidFill>
                  <a:schemeClr val="tx1"/>
                </a:solidFill>
                <a:effectLst/>
              </a:defRPr>
            </a:lvl1pPr>
          </a:lstStyle>
          <a:p>
            <a:pPr marL="0" lvl="0">
              <a:spcBef>
                <a:spcPct val="0"/>
              </a:spcBef>
              <a:buNone/>
            </a:pPr>
            <a:r>
              <a:rPr lang="pt-BR" smtClean="0"/>
              <a:t>Editar estilos de texto Mestre</a:t>
            </a:r>
          </a:p>
        </p:txBody>
      </p:sp>
      <p:sp>
        <p:nvSpPr>
          <p:cNvPr id="3" name="Text Placeholder 2"/>
          <p:cNvSpPr>
            <a:spLocks noGrp="1"/>
          </p:cNvSpPr>
          <p:nvPr>
            <p:ph type="body" idx="1"/>
          </p:nvPr>
        </p:nvSpPr>
        <p:spPr>
          <a:xfrm>
            <a:off x="513159" y="3733800"/>
            <a:ext cx="6400801" cy="762000"/>
          </a:xfrm>
        </p:spPr>
        <p:txBody>
          <a:bodyPr anchor="t">
            <a:normAutofit/>
          </a:bodyPr>
          <a:lstStyle>
            <a:lvl1pPr marL="0" indent="0" algn="l">
              <a:buNone/>
              <a:defRPr sz="1350">
                <a:solidFill>
                  <a:schemeClr val="bg2">
                    <a:lumMod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
        <p:nvSpPr>
          <p:cNvPr id="11" name="TextBox 10"/>
          <p:cNvSpPr txBox="1"/>
          <p:nvPr/>
        </p:nvSpPr>
        <p:spPr>
          <a:xfrm>
            <a:off x="398859" y="609167"/>
            <a:ext cx="457200" cy="438582"/>
          </a:xfrm>
          <a:prstGeom prst="rect">
            <a:avLst/>
          </a:prstGeom>
        </p:spPr>
        <p:txBody>
          <a:bodyPr vert="horz" lIns="68580" tIns="34290" rIns="68580" bIns="34290" rtlCol="0" anchor="ctr">
            <a:noAutofit/>
          </a:bodyPr>
          <a:lstStyle/>
          <a:p>
            <a:pPr lvl="0"/>
            <a:r>
              <a:rPr lang="en-US" sz="6000" dirty="0">
                <a:solidFill>
                  <a:schemeClr val="tx1"/>
                </a:solidFill>
                <a:effectLst/>
              </a:rPr>
              <a:t>“</a:t>
            </a:r>
          </a:p>
        </p:txBody>
      </p:sp>
      <p:sp>
        <p:nvSpPr>
          <p:cNvPr id="12" name="TextBox 11"/>
          <p:cNvSpPr txBox="1"/>
          <p:nvPr/>
        </p:nvSpPr>
        <p:spPr>
          <a:xfrm>
            <a:off x="7714059" y="2076451"/>
            <a:ext cx="457200" cy="438582"/>
          </a:xfrm>
          <a:prstGeom prst="rect">
            <a:avLst/>
          </a:prstGeom>
        </p:spPr>
        <p:txBody>
          <a:bodyPr vert="horz" lIns="68580" tIns="34290" rIns="68580" bIns="34290" rtlCol="0" anchor="ctr">
            <a:noAutofit/>
          </a:bodyPr>
          <a:lstStyle/>
          <a:p>
            <a:pPr lvl="0" algn="r"/>
            <a:r>
              <a:rPr lang="en-US" sz="6000" dirty="0">
                <a:solidFill>
                  <a:schemeClr val="tx1"/>
                </a:solidFill>
                <a:effectLst/>
              </a:rPr>
              <a:t>”</a:t>
            </a:r>
          </a:p>
        </p:txBody>
      </p:sp>
    </p:spTree>
    <p:extLst>
      <p:ext uri="{BB962C8B-B14F-4D97-AF65-F5344CB8AC3E}">
        <p14:creationId xmlns:p14="http://schemas.microsoft.com/office/powerpoint/2010/main" val="2774831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513160" y="514350"/>
            <a:ext cx="7543800" cy="2057400"/>
          </a:xfrm>
        </p:spPr>
        <p:txBody>
          <a:bodyPr vert="horz" lIns="91440" tIns="45720" rIns="91440" bIns="45720" rtlCol="0" anchor="ctr">
            <a:normAutofit/>
          </a:bodyPr>
          <a:lstStyle>
            <a:lvl1pPr>
              <a:defRPr lang="en-US" b="0" dirty="0"/>
            </a:lvl1pPr>
          </a:lstStyle>
          <a:p>
            <a:pPr marL="0" lvl="0"/>
            <a:r>
              <a:rPr lang="pt-BR" smtClean="0"/>
              <a:t>Clique para editar o título mestre</a:t>
            </a:r>
            <a:endParaRPr lang="en-US" dirty="0"/>
          </a:p>
        </p:txBody>
      </p:sp>
      <p:sp>
        <p:nvSpPr>
          <p:cNvPr id="10" name="Text Placeholder 9"/>
          <p:cNvSpPr>
            <a:spLocks noGrp="1"/>
          </p:cNvSpPr>
          <p:nvPr>
            <p:ph type="body" sz="quarter" idx="13"/>
          </p:nvPr>
        </p:nvSpPr>
        <p:spPr>
          <a:xfrm>
            <a:off x="513159" y="2946401"/>
            <a:ext cx="6400800" cy="628650"/>
          </a:xfrm>
        </p:spPr>
        <p:txBody>
          <a:bodyPr vert="horz" lIns="91440" tIns="45720" rIns="91440" bIns="45720" rtlCol="0" anchor="b">
            <a:normAutofit/>
          </a:bodyPr>
          <a:lstStyle>
            <a:lvl1pPr>
              <a:buNone/>
              <a:defRPr lang="en-US" sz="1800" b="0" cap="all" dirty="0">
                <a:ln w="3175" cmpd="sng">
                  <a:noFill/>
                </a:ln>
                <a:solidFill>
                  <a:schemeClr val="tx1"/>
                </a:solidFill>
                <a:effectLst/>
              </a:defRPr>
            </a:lvl1pPr>
          </a:lstStyle>
          <a:p>
            <a:pPr marL="0" lvl="0">
              <a:spcBef>
                <a:spcPct val="0"/>
              </a:spcBef>
              <a:buNone/>
            </a:pPr>
            <a:r>
              <a:rPr lang="pt-BR" smtClean="0"/>
              <a:t>Editar estilos de texto Mestre</a:t>
            </a:r>
          </a:p>
        </p:txBody>
      </p:sp>
      <p:sp>
        <p:nvSpPr>
          <p:cNvPr id="3" name="Text Placeholder 2"/>
          <p:cNvSpPr>
            <a:spLocks noGrp="1"/>
          </p:cNvSpPr>
          <p:nvPr>
            <p:ph type="body" idx="1"/>
          </p:nvPr>
        </p:nvSpPr>
        <p:spPr>
          <a:xfrm>
            <a:off x="513159" y="3575049"/>
            <a:ext cx="6400801" cy="920750"/>
          </a:xfrm>
        </p:spPr>
        <p:txBody>
          <a:bodyPr anchor="t">
            <a:normAutofit/>
          </a:bodyPr>
          <a:lstStyle>
            <a:lvl1pPr marL="0" indent="0" algn="l">
              <a:buNone/>
              <a:defRPr sz="1350">
                <a:solidFill>
                  <a:schemeClr val="bg2">
                    <a:lumMod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Tree>
    <p:extLst>
      <p:ext uri="{BB962C8B-B14F-4D97-AF65-F5344CB8AC3E}">
        <p14:creationId xmlns:p14="http://schemas.microsoft.com/office/powerpoint/2010/main" val="6934530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ncho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Tree>
    <p:extLst>
      <p:ext uri="{BB962C8B-B14F-4D97-AF65-F5344CB8AC3E}">
        <p14:creationId xmlns:p14="http://schemas.microsoft.com/office/powerpoint/2010/main" val="36632207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3909" y="514350"/>
            <a:ext cx="1543050" cy="3429000"/>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514350" y="514350"/>
            <a:ext cx="5867400" cy="3981450"/>
          </a:xfrm>
        </p:spPr>
        <p:txBody>
          <a:bodyPr vert="eaVert" ancho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it-IT">
              <a:solidFill>
                <a:srgbClr val="000000"/>
              </a:solidFill>
              <a:ea typeface="ＭＳ Ｐゴシック" charset="-128"/>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Tree>
    <p:extLst>
      <p:ext uri="{BB962C8B-B14F-4D97-AF65-F5344CB8AC3E}">
        <p14:creationId xmlns:p14="http://schemas.microsoft.com/office/powerpoint/2010/main" val="2737119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905227" y="2222500"/>
            <a:ext cx="2236394" cy="2406650"/>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13159" y="3365499"/>
            <a:ext cx="6400800" cy="1130300"/>
          </a:xfrm>
          <a:prstGeom prst="rect">
            <a:avLst/>
          </a:prstGeom>
          <a:effectLst/>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513159" y="514351"/>
            <a:ext cx="6400800" cy="2711450"/>
          </a:xfrm>
          <a:prstGeom prst="rect">
            <a:avLst/>
          </a:prstGeom>
        </p:spPr>
        <p:txBody>
          <a:bodyPr vert="horz" lIns="91440" tIns="45720" rIns="91440" bIns="45720" rtlCol="0" anchor="ct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428309" y="4629150"/>
            <a:ext cx="1200150" cy="273844"/>
          </a:xfrm>
          <a:prstGeom prst="rect">
            <a:avLst/>
          </a:prstGeom>
        </p:spPr>
        <p:txBody>
          <a:bodyPr vert="horz" lIns="91440" tIns="45720" rIns="91440" bIns="45720" rtlCol="0" anchor="t"/>
          <a:lstStyle>
            <a:lvl1pPr algn="r">
              <a:defRPr sz="750" b="0" i="0">
                <a:solidFill>
                  <a:schemeClr val="bg2">
                    <a:lumMod val="50000"/>
                  </a:schemeClr>
                </a:solidFill>
                <a:effectLst/>
                <a:latin typeface="+mn-lt"/>
              </a:defRPr>
            </a:lvl1pPr>
          </a:lstStyle>
          <a:p>
            <a:pPr fontAlgn="base">
              <a:spcBef>
                <a:spcPct val="0"/>
              </a:spcBef>
              <a:spcAft>
                <a:spcPct val="0"/>
              </a:spcAft>
              <a:defRPr/>
            </a:pPr>
            <a:endParaRPr lang="it-IT">
              <a:solidFill>
                <a:srgbClr val="000000"/>
              </a:solidFill>
              <a:ea typeface="ＭＳ Ｐゴシック" charset="-128"/>
            </a:endParaRPr>
          </a:p>
        </p:txBody>
      </p:sp>
      <p:sp>
        <p:nvSpPr>
          <p:cNvPr id="5" name="Footer Placeholder 4"/>
          <p:cNvSpPr>
            <a:spLocks noGrp="1"/>
          </p:cNvSpPr>
          <p:nvPr>
            <p:ph type="ftr" sz="quarter" idx="3"/>
          </p:nvPr>
        </p:nvSpPr>
        <p:spPr>
          <a:xfrm>
            <a:off x="513159" y="4629150"/>
            <a:ext cx="5657850" cy="273844"/>
          </a:xfrm>
          <a:prstGeom prst="rect">
            <a:avLst/>
          </a:prstGeom>
        </p:spPr>
        <p:txBody>
          <a:bodyPr vert="horz" lIns="91440" tIns="45720" rIns="91440" bIns="45720" rtlCol="0" anchor="t"/>
          <a:lstStyle>
            <a:lvl1pPr algn="l">
              <a:defRPr sz="750" b="0" i="0">
                <a:solidFill>
                  <a:schemeClr val="bg2">
                    <a:lumMod val="50000"/>
                  </a:schemeClr>
                </a:solidFill>
                <a:effectLst/>
                <a:latin typeface="+mn-lt"/>
              </a:defRPr>
            </a:lvl1pPr>
          </a:lstStyle>
          <a:p>
            <a:pPr fontAlgn="base">
              <a:spcBef>
                <a:spcPct val="0"/>
              </a:spcBef>
              <a:spcAft>
                <a:spcPct val="0"/>
              </a:spcAft>
              <a:defRPr/>
            </a:pPr>
            <a:endParaRPr lang="it-IT">
              <a:solidFill>
                <a:srgbClr val="000000"/>
              </a:solidFill>
              <a:ea typeface="ＭＳ Ｐゴシック" charset="-128"/>
            </a:endParaRPr>
          </a:p>
        </p:txBody>
      </p:sp>
      <p:sp>
        <p:nvSpPr>
          <p:cNvPr id="6" name="Slide Number Placeholder 5"/>
          <p:cNvSpPr>
            <a:spLocks noGrp="1"/>
          </p:cNvSpPr>
          <p:nvPr>
            <p:ph type="sldNum" sz="quarter" idx="4"/>
          </p:nvPr>
        </p:nvSpPr>
        <p:spPr>
          <a:xfrm>
            <a:off x="7772400" y="4183857"/>
            <a:ext cx="856684" cy="502444"/>
          </a:xfrm>
          <a:prstGeom prst="rect">
            <a:avLst/>
          </a:prstGeom>
        </p:spPr>
        <p:txBody>
          <a:bodyPr vert="horz" lIns="91440" tIns="45720" rIns="91440" bIns="45720" rtlCol="0" anchor="b"/>
          <a:lstStyle>
            <a:lvl1pPr algn="r">
              <a:defRPr sz="2400" b="0" i="0">
                <a:solidFill>
                  <a:schemeClr val="bg2">
                    <a:lumMod val="50000"/>
                  </a:schemeClr>
                </a:solidFill>
                <a:effectLst/>
                <a:latin typeface="+mn-lt"/>
              </a:defRPr>
            </a:lvl1pPr>
          </a:lstStyle>
          <a:p>
            <a:pPr fontAlgn="base">
              <a:spcBef>
                <a:spcPct val="0"/>
              </a:spcBef>
              <a:spcAft>
                <a:spcPct val="0"/>
              </a:spcAft>
              <a:defRPr/>
            </a:pPr>
            <a:fld id="{C82491E2-FF01-4557-B52A-DCE308D5BEA0}" type="slidenum">
              <a:rPr lang="es-ES" smtClean="0">
                <a:solidFill>
                  <a:srgbClr val="000000"/>
                </a:solidFill>
                <a:ea typeface="ＭＳ Ｐゴシック" charset="-128"/>
              </a:rPr>
              <a:pPr fontAlgn="base">
                <a:spcBef>
                  <a:spcPct val="0"/>
                </a:spcBef>
                <a:spcAft>
                  <a:spcPct val="0"/>
                </a:spcAft>
                <a:defRPr/>
              </a:pPr>
              <a:t>‹nº›</a:t>
            </a:fld>
            <a:endParaRPr lang="es-ES" dirty="0">
              <a:solidFill>
                <a:srgbClr val="000000"/>
              </a:solidFill>
              <a:ea typeface="ＭＳ Ｐゴシック" charset="-128"/>
            </a:endParaRPr>
          </a:p>
        </p:txBody>
      </p:sp>
    </p:spTree>
    <p:extLst>
      <p:ext uri="{BB962C8B-B14F-4D97-AF65-F5344CB8AC3E}">
        <p14:creationId xmlns:p14="http://schemas.microsoft.com/office/powerpoint/2010/main" val="1923295968"/>
      </p:ext>
    </p:extLst>
  </p:cSld>
  <p:clrMap bg1="dk1" tx1="lt1" bg2="dk2" tx2="lt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 id="2147483863" r:id="rId12"/>
    <p:sldLayoutId id="2147483864" r:id="rId13"/>
    <p:sldLayoutId id="2147483865" r:id="rId14"/>
    <p:sldLayoutId id="2147483866" r:id="rId15"/>
    <p:sldLayoutId id="2147483867" r:id="rId16"/>
    <p:sldLayoutId id="2147483868" r:id="rId17"/>
  </p:sldLayoutIdLst>
  <p:txStyles>
    <p:titleStyle>
      <a:lvl1pPr algn="l" defTabSz="342900" rtl="0" eaLnBrk="1" latinLnBrk="0" hangingPunct="1">
        <a:spcBef>
          <a:spcPct val="0"/>
        </a:spcBef>
        <a:buNone/>
        <a:defRPr sz="27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143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500" kern="1200" cap="none">
          <a:solidFill>
            <a:schemeClr val="bg2">
              <a:lumMod val="75000"/>
            </a:schemeClr>
          </a:solidFill>
          <a:effectLst/>
          <a:latin typeface="+mn-lt"/>
          <a:ea typeface="+mn-ea"/>
          <a:cs typeface="+mn-cs"/>
        </a:defRPr>
      </a:lvl1pPr>
      <a:lvl2pPr marL="5572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350" kern="1200" cap="none">
          <a:solidFill>
            <a:schemeClr val="bg2">
              <a:lumMod val="75000"/>
            </a:schemeClr>
          </a:solidFill>
          <a:effectLst/>
          <a:latin typeface="+mn-lt"/>
          <a:ea typeface="+mn-ea"/>
          <a:cs typeface="+mn-cs"/>
        </a:defRPr>
      </a:lvl2pPr>
      <a:lvl3pPr marL="9001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200" kern="1200" cap="none">
          <a:solidFill>
            <a:schemeClr val="bg2">
              <a:lumMod val="75000"/>
            </a:schemeClr>
          </a:solidFill>
          <a:effectLst/>
          <a:latin typeface="+mn-lt"/>
          <a:ea typeface="+mn-ea"/>
          <a:cs typeface="+mn-cs"/>
        </a:defRPr>
      </a:lvl3pPr>
      <a:lvl4pPr marL="1157288" indent="-128588"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75000"/>
            </a:schemeClr>
          </a:solidFill>
          <a:effectLst/>
          <a:latin typeface="+mn-lt"/>
          <a:ea typeface="+mn-ea"/>
          <a:cs typeface="+mn-cs"/>
        </a:defRPr>
      </a:lvl4pPr>
      <a:lvl5pPr marL="1500188" indent="-128588"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75000"/>
            </a:schemeClr>
          </a:solidFill>
          <a:effectLst/>
          <a:latin typeface="+mn-lt"/>
          <a:ea typeface="+mn-ea"/>
          <a:cs typeface="+mn-cs"/>
        </a:defRPr>
      </a:lvl5pPr>
      <a:lvl6pPr marL="18859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75000"/>
            </a:schemeClr>
          </a:solidFill>
          <a:effectLst/>
          <a:latin typeface="+mn-lt"/>
          <a:ea typeface="+mn-ea"/>
          <a:cs typeface="+mn-cs"/>
        </a:defRPr>
      </a:lvl6pPr>
      <a:lvl7pPr marL="22288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75000"/>
            </a:schemeClr>
          </a:solidFill>
          <a:effectLst/>
          <a:latin typeface="+mn-lt"/>
          <a:ea typeface="+mn-ea"/>
          <a:cs typeface="+mn-cs"/>
        </a:defRPr>
      </a:lvl7pPr>
      <a:lvl8pPr marL="25717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75000"/>
            </a:schemeClr>
          </a:solidFill>
          <a:effectLst/>
          <a:latin typeface="+mn-lt"/>
          <a:ea typeface="+mn-ea"/>
          <a:cs typeface="+mn-cs"/>
        </a:defRPr>
      </a:lvl8pPr>
      <a:lvl9pPr marL="29146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75000"/>
            </a:schemeClr>
          </a:solidFill>
          <a:effectLst/>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gif"/><Relationship Id="rId7" Type="http://schemas.openxmlformats.org/officeDocument/2006/relationships/image" Target="../media/image5.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10.jpg"/><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21.jpg"/><Relationship Id="rId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9.xml.rels><?xml version="1.0" encoding="UTF-8" standalone="yes"?>
<Relationships xmlns="http://schemas.openxmlformats.org/package/2006/relationships"><Relationship Id="rId3" Type="http://schemas.openxmlformats.org/officeDocument/2006/relationships/hyperlink" Target="http://vendraminiletras.blogspot.com/" TargetMode="External"/><Relationship Id="rId2" Type="http://schemas.openxmlformats.org/officeDocument/2006/relationships/image" Target="../media/image23.jpg"/><Relationship Id="rId1" Type="http://schemas.openxmlformats.org/officeDocument/2006/relationships/slideLayout" Target="../slideLayouts/slideLayout9.xml"/><Relationship Id="rId5" Type="http://schemas.openxmlformats.org/officeDocument/2006/relationships/image" Target="../media/image25.PNG"/><Relationship Id="rId4" Type="http://schemas.openxmlformats.org/officeDocument/2006/relationships/image" Target="../media/image24.w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0" name="Grupo 18"/>
          <p:cNvGrpSpPr>
            <a:grpSpLocks/>
          </p:cNvGrpSpPr>
          <p:nvPr/>
        </p:nvGrpSpPr>
        <p:grpSpPr bwMode="auto">
          <a:xfrm>
            <a:off x="0" y="0"/>
            <a:ext cx="9144000" cy="5143500"/>
            <a:chOff x="0" y="0"/>
            <a:chExt cx="9144000" cy="6991350"/>
          </a:xfrm>
          <a:solidFill>
            <a:schemeClr val="accent3">
              <a:lumMod val="40000"/>
              <a:lumOff val="60000"/>
            </a:schemeClr>
          </a:solidFill>
          <a:scene3d>
            <a:camera prst="orthographicFront"/>
            <a:lightRig rig="sunset" dir="t"/>
          </a:scene3d>
        </p:grpSpPr>
        <p:grpSp>
          <p:nvGrpSpPr>
            <p:cNvPr id="22" name="Grupo 19"/>
            <p:cNvGrpSpPr>
              <a:grpSpLocks/>
            </p:cNvGrpSpPr>
            <p:nvPr/>
          </p:nvGrpSpPr>
          <p:grpSpPr bwMode="auto">
            <a:xfrm>
              <a:off x="0" y="0"/>
              <a:ext cx="133350" cy="6858000"/>
              <a:chOff x="0" y="0"/>
              <a:chExt cx="133350" cy="6858000"/>
            </a:xfrm>
            <a:grpFill/>
          </p:grpSpPr>
          <p:pic>
            <p:nvPicPr>
              <p:cNvPr id="32"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33"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23" name="Grupo 20"/>
            <p:cNvGrpSpPr>
              <a:grpSpLocks/>
            </p:cNvGrpSpPr>
            <p:nvPr/>
          </p:nvGrpSpPr>
          <p:grpSpPr bwMode="auto">
            <a:xfrm>
              <a:off x="9010650" y="0"/>
              <a:ext cx="133350" cy="6858000"/>
              <a:chOff x="0" y="0"/>
              <a:chExt cx="133350" cy="6858000"/>
            </a:xfrm>
            <a:grpFill/>
          </p:grpSpPr>
          <p:pic>
            <p:nvPicPr>
              <p:cNvPr id="30"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31"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24" name="Grupo 16"/>
            <p:cNvGrpSpPr>
              <a:grpSpLocks/>
            </p:cNvGrpSpPr>
            <p:nvPr/>
          </p:nvGrpSpPr>
          <p:grpSpPr bwMode="auto">
            <a:xfrm>
              <a:off x="0" y="6858000"/>
              <a:ext cx="9144000" cy="133350"/>
              <a:chOff x="0" y="6308725"/>
              <a:chExt cx="9144000" cy="133350"/>
            </a:xfrm>
            <a:grpFill/>
          </p:grpSpPr>
          <p:pic>
            <p:nvPicPr>
              <p:cNvPr id="28"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29"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25" name="Grupo 24"/>
            <p:cNvGrpSpPr>
              <a:grpSpLocks/>
            </p:cNvGrpSpPr>
            <p:nvPr/>
          </p:nvGrpSpPr>
          <p:grpSpPr bwMode="auto">
            <a:xfrm>
              <a:off x="0" y="0"/>
              <a:ext cx="9144000" cy="133351"/>
              <a:chOff x="0" y="6308725"/>
              <a:chExt cx="9144000" cy="133351"/>
            </a:xfrm>
            <a:grpFill/>
          </p:grpSpPr>
          <p:pic>
            <p:nvPicPr>
              <p:cNvPr id="26"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27"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00B0F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sp>
        <p:nvSpPr>
          <p:cNvPr id="3" name="Retângulo 2"/>
          <p:cNvSpPr/>
          <p:nvPr/>
        </p:nvSpPr>
        <p:spPr>
          <a:xfrm>
            <a:off x="-195345" y="340354"/>
            <a:ext cx="5725829" cy="1384995"/>
          </a:xfrm>
          <a:prstGeom prst="rect">
            <a:avLst/>
          </a:prstGeom>
          <a:noFill/>
        </p:spPr>
        <p:txBody>
          <a:bodyPr wrap="square" lIns="91440" tIns="45720" rIns="91440" bIns="45720">
            <a:spAutoFit/>
          </a:bodyPr>
          <a:lstStyle/>
          <a:p>
            <a:pPr algn="ctr"/>
            <a:r>
              <a:rPr lang="pt-BR" sz="4800" b="1" cap="none"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Bradley Hand ITC" panose="03070402050302030203" pitchFamily="66" charset="0"/>
              </a:rPr>
              <a:t>LÍDERES</a:t>
            </a:r>
          </a:p>
          <a:p>
            <a:pPr algn="ctr"/>
            <a:endParaRPr lang="pt-BR" sz="3600" b="1" cap="none" spc="50" dirty="0">
              <a:ln w="9525" cmpd="sng">
                <a:solidFill>
                  <a:schemeClr val="accent1"/>
                </a:solidFill>
                <a:prstDash val="solid"/>
              </a:ln>
              <a:solidFill>
                <a:srgbClr val="70AD47">
                  <a:tint val="1000"/>
                </a:srgbClr>
              </a:solidFill>
              <a:effectLst>
                <a:glow rad="38100">
                  <a:schemeClr val="accent1">
                    <a:alpha val="40000"/>
                  </a:schemeClr>
                </a:glow>
              </a:effectLst>
              <a:latin typeface="Bradley Hand ITC" panose="03070402050302030203" pitchFamily="66" charset="0"/>
            </a:endParaRPr>
          </a:p>
        </p:txBody>
      </p:sp>
      <p:pic>
        <p:nvPicPr>
          <p:cNvPr id="21" name="Picture 8" descr="CD (ani).gif"/>
          <p:cNvPicPr>
            <a:picLocks noChangeAspect="1"/>
          </p:cNvPicPr>
          <p:nvPr/>
        </p:nvPicPr>
        <p:blipFill>
          <a:blip r:embed="rId4"/>
          <a:srcRect/>
          <a:stretch>
            <a:fillRect/>
          </a:stretch>
        </p:blipFill>
        <p:spPr bwMode="auto">
          <a:xfrm>
            <a:off x="8028384" y="4083919"/>
            <a:ext cx="938580" cy="938580"/>
          </a:xfrm>
          <a:prstGeom prst="rect">
            <a:avLst/>
          </a:prstGeom>
          <a:noFill/>
          <a:ln w="9525">
            <a:noFill/>
            <a:miter lim="800000"/>
            <a:headEnd/>
            <a:tailEnd/>
          </a:ln>
        </p:spPr>
      </p:pic>
      <p:sp>
        <p:nvSpPr>
          <p:cNvPr id="2" name="Retângulo 1"/>
          <p:cNvSpPr/>
          <p:nvPr/>
        </p:nvSpPr>
        <p:spPr>
          <a:xfrm>
            <a:off x="8102545" y="4260821"/>
            <a:ext cx="790257" cy="584775"/>
          </a:xfrm>
          <a:prstGeom prst="rect">
            <a:avLst/>
          </a:prstGeom>
          <a:noFill/>
        </p:spPr>
        <p:txBody>
          <a:bodyPr wrap="square" lIns="91440" tIns="45720" rIns="91440" bIns="45720">
            <a:spAutoFit/>
          </a:bodyPr>
          <a:lstStyle/>
          <a:p>
            <a:pPr algn="ctr"/>
            <a:r>
              <a:rPr lang="pt-BR" sz="3200" b="1" cap="none" spc="0" dirty="0" smtClean="0">
                <a:ln w="6600">
                  <a:solidFill>
                    <a:schemeClr val="accent2"/>
                  </a:solidFill>
                  <a:prstDash val="solid"/>
                </a:ln>
                <a:solidFill>
                  <a:srgbClr val="FFFFFF"/>
                </a:solidFill>
                <a:effectLst>
                  <a:outerShdw dist="38100" dir="2700000" algn="tl" rotWithShape="0">
                    <a:schemeClr val="accent2"/>
                  </a:outerShdw>
                </a:effectLst>
              </a:rPr>
              <a:t>TV</a:t>
            </a:r>
            <a:endParaRPr lang="pt-BR" sz="32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5" name="Imagem 4" descr="Assembleia &lt;strong&gt;Geral&lt;/strong&gt; da ONU: líderes políticos de 193 países ..."/>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890034">
            <a:off x="-192088" y="589264"/>
            <a:ext cx="6649786" cy="3864454"/>
          </a:xfrm>
          <a:prstGeom prst="ellipse">
            <a:avLst/>
          </a:prstGeom>
          <a:ln>
            <a:noFill/>
          </a:ln>
          <a:effectLst>
            <a:softEdge rad="635000"/>
          </a:effectLst>
        </p:spPr>
      </p:pic>
      <p:pic>
        <p:nvPicPr>
          <p:cNvPr id="6" name="Image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13941" y="-13817"/>
            <a:ext cx="3074866" cy="2571750"/>
          </a:xfrm>
          <a:prstGeom prst="rect">
            <a:avLst/>
          </a:prstGeom>
          <a:effectLst>
            <a:softEdge rad="635000"/>
          </a:effectLst>
        </p:spPr>
      </p:pic>
      <p:pic>
        <p:nvPicPr>
          <p:cNvPr id="7" name="Imagem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07395" y="2311533"/>
            <a:ext cx="2247900" cy="2739077"/>
          </a:xfrm>
          <a:prstGeom prst="rect">
            <a:avLst/>
          </a:prstGeom>
          <a:effectLst>
            <a:softEdge rad="635000"/>
          </a:effectLst>
          <a:scene3d>
            <a:camera prst="isometricOffAxis2Left"/>
            <a:lightRig rig="threePt" dir="t"/>
          </a:scene3d>
        </p:spPr>
      </p:pic>
      <p:pic>
        <p:nvPicPr>
          <p:cNvPr id="8" name="Imagem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92280" y="1637123"/>
            <a:ext cx="2247900" cy="2990850"/>
          </a:xfrm>
          <a:prstGeom prst="rect">
            <a:avLst/>
          </a:prstGeom>
          <a:effectLst>
            <a:softEdge rad="635000"/>
          </a:effectLst>
          <a:scene3d>
            <a:camera prst="perspectiveContrastingLeftFacing"/>
            <a:lightRig rig="threePt" dir="t"/>
          </a:scene3d>
        </p:spPr>
      </p:pic>
      <p:sp>
        <p:nvSpPr>
          <p:cNvPr id="9" name="CaixaDeTexto 8"/>
          <p:cNvSpPr txBox="1"/>
          <p:nvPr/>
        </p:nvSpPr>
        <p:spPr>
          <a:xfrm>
            <a:off x="2339752" y="3768378"/>
            <a:ext cx="4027621" cy="1077218"/>
          </a:xfrm>
          <a:prstGeom prst="rect">
            <a:avLst/>
          </a:prstGeom>
          <a:noFill/>
        </p:spPr>
        <p:txBody>
          <a:bodyPr wrap="square" rtlCol="0">
            <a:spAutoFit/>
          </a:bodyPr>
          <a:lstStyle/>
          <a:p>
            <a:pPr algn="ctr"/>
            <a:r>
              <a:rPr lang="pt-BR"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 Arte de Comandar Pessoas</a:t>
            </a:r>
            <a:endParaRPr lang="pt-BR" sz="28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548275976"/>
      </p:ext>
    </p:extLst>
  </p:cSld>
  <p:clrMapOvr>
    <a:masterClrMapping/>
  </p:clrMapOvr>
  <mc:AlternateContent xmlns:mc="http://schemas.openxmlformats.org/markup-compatibility/2006">
    <mc:Choice xmlns:p14="http://schemas.microsoft.com/office/powerpoint/2010/main" Requires="p14">
      <p:transition spd="slow" p14:dur="5000" advClick="0" advTm="27000">
        <p:fade/>
        <p:sndAc>
          <p:stSnd loop="1">
            <p:snd r:embed="rId2" name="Mike Rowland - Magic Moment4.wav"/>
          </p:stSnd>
        </p:sndAc>
      </p:transition>
    </mc:Choice>
    <mc:Fallback>
      <p:transition spd="slow" advClick="0" advTm="27000">
        <p:fade/>
        <p:sndAc>
          <p:stSnd loop="1">
            <p:snd r:embed="rId2" name="Mike Rowland - Magic Moment4.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anim calcmode="lin" valueType="num">
                                      <p:cBhvr>
                                        <p:cTn id="10" dur="5000" fill="hold"/>
                                        <p:tgtEl>
                                          <p:spTgt spid="5"/>
                                        </p:tgtEl>
                                        <p:attrNameLst>
                                          <p:attrName>ppt_x</p:attrName>
                                        </p:attrNameLst>
                                      </p:cBhvr>
                                      <p:tavLst>
                                        <p:tav tm="0">
                                          <p:val>
                                            <p:fltVal val="0.5"/>
                                          </p:val>
                                        </p:tav>
                                        <p:tav tm="100000">
                                          <p:val>
                                            <p:strVal val="#ppt_x"/>
                                          </p:val>
                                        </p:tav>
                                      </p:tavLst>
                                    </p:anim>
                                    <p:anim calcmode="lin" valueType="num">
                                      <p:cBhvr>
                                        <p:cTn id="11" dur="5000" fill="hold"/>
                                        <p:tgtEl>
                                          <p:spTgt spid="5"/>
                                        </p:tgtEl>
                                        <p:attrNameLst>
                                          <p:attrName>ppt_y</p:attrName>
                                        </p:attrNameLst>
                                      </p:cBhvr>
                                      <p:tavLst>
                                        <p:tav tm="0">
                                          <p:val>
                                            <p:fltVal val="0.5"/>
                                          </p:val>
                                        </p:tav>
                                        <p:tav tm="100000">
                                          <p:val>
                                            <p:strVal val="#ppt_y"/>
                                          </p:val>
                                        </p:tav>
                                      </p:tavLst>
                                    </p:anim>
                                  </p:childTnLst>
                                </p:cTn>
                              </p:par>
                              <p:par>
                                <p:cTn id="12" presetID="21" presetClass="entr" presetSubtype="8" fill="hold" nodeType="with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heel(8)">
                                      <p:cBhvr>
                                        <p:cTn id="14" dur="50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p:tgtEl>
                                          <p:spTgt spid="6"/>
                                        </p:tgtEl>
                                        <p:attrNameLst>
                                          <p:attrName>ppt_y</p:attrName>
                                        </p:attrNameLst>
                                      </p:cBhvr>
                                      <p:tavLst>
                                        <p:tav tm="0">
                                          <p:val>
                                            <p:strVal val="#ppt_y+#ppt_h*1.125000"/>
                                          </p:val>
                                        </p:tav>
                                        <p:tav tm="100000">
                                          <p:val>
                                            <p:strVal val="#ppt_y"/>
                                          </p:val>
                                        </p:tav>
                                      </p:tavLst>
                                    </p:anim>
                                    <p:animEffect transition="in" filter="wipe(up)">
                                      <p:cBhvr>
                                        <p:cTn id="18" dur="5000"/>
                                        <p:tgtEl>
                                          <p:spTgt spid="6"/>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0"/>
                                        <p:tgtEl>
                                          <p:spTgt spid="8"/>
                                        </p:tgtEl>
                                      </p:cBhvr>
                                    </p:animEffect>
                                  </p:childTnLst>
                                </p:cTn>
                              </p:par>
                              <p:par>
                                <p:cTn id="23" presetID="31"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0" fill="hold"/>
                                        <p:tgtEl>
                                          <p:spTgt spid="7"/>
                                        </p:tgtEl>
                                        <p:attrNameLst>
                                          <p:attrName>ppt_w</p:attrName>
                                        </p:attrNameLst>
                                      </p:cBhvr>
                                      <p:tavLst>
                                        <p:tav tm="0">
                                          <p:val>
                                            <p:fltVal val="0"/>
                                          </p:val>
                                        </p:tav>
                                        <p:tav tm="100000">
                                          <p:val>
                                            <p:strVal val="#ppt_w"/>
                                          </p:val>
                                        </p:tav>
                                      </p:tavLst>
                                    </p:anim>
                                    <p:anim calcmode="lin" valueType="num">
                                      <p:cBhvr>
                                        <p:cTn id="26" dur="5000" fill="hold"/>
                                        <p:tgtEl>
                                          <p:spTgt spid="7"/>
                                        </p:tgtEl>
                                        <p:attrNameLst>
                                          <p:attrName>ppt_h</p:attrName>
                                        </p:attrNameLst>
                                      </p:cBhvr>
                                      <p:tavLst>
                                        <p:tav tm="0">
                                          <p:val>
                                            <p:fltVal val="0"/>
                                          </p:val>
                                        </p:tav>
                                        <p:tav tm="100000">
                                          <p:val>
                                            <p:strVal val="#ppt_h"/>
                                          </p:val>
                                        </p:tav>
                                      </p:tavLst>
                                    </p:anim>
                                    <p:anim calcmode="lin" valueType="num">
                                      <p:cBhvr>
                                        <p:cTn id="27" dur="5000" fill="hold"/>
                                        <p:tgtEl>
                                          <p:spTgt spid="7"/>
                                        </p:tgtEl>
                                        <p:attrNameLst>
                                          <p:attrName>style.rotation</p:attrName>
                                        </p:attrNameLst>
                                      </p:cBhvr>
                                      <p:tavLst>
                                        <p:tav tm="0">
                                          <p:val>
                                            <p:fltVal val="90"/>
                                          </p:val>
                                        </p:tav>
                                        <p:tav tm="100000">
                                          <p:val>
                                            <p:fltVal val="0"/>
                                          </p:val>
                                        </p:tav>
                                      </p:tavLst>
                                    </p:anim>
                                    <p:animEffect transition="in" filter="fade">
                                      <p:cBhvr>
                                        <p:cTn id="28" dur="5000"/>
                                        <p:tgtEl>
                                          <p:spTgt spid="7"/>
                                        </p:tgtEl>
                                      </p:cBhvr>
                                    </p:animEffect>
                                  </p:childTnLst>
                                </p:cTn>
                              </p:par>
                            </p:childTnLst>
                          </p:cTn>
                        </p:par>
                        <p:par>
                          <p:cTn id="29" fill="hold">
                            <p:stCondLst>
                              <p:cond delay="10000"/>
                            </p:stCondLst>
                            <p:childTnLst>
                              <p:par>
                                <p:cTn id="30" presetID="15" presetClass="entr" presetSubtype="0" fill="hold" nodeType="after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 calcmode="lin" valueType="num">
                                      <p:cBhvr>
                                        <p:cTn id="32" dur="6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33" dur="6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34" dur="6000" fill="hold"/>
                                        <p:tgtEl>
                                          <p:spTgt spid="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35" dur="6000" fill="hold"/>
                                        <p:tgtEl>
                                          <p:spTgt spid="9">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grpSp>
        <p:nvGrpSpPr>
          <p:cNvPr id="5" name="Grupo 18"/>
          <p:cNvGrpSpPr>
            <a:grpSpLocks/>
          </p:cNvGrpSpPr>
          <p:nvPr/>
        </p:nvGrpSpPr>
        <p:grpSpPr bwMode="auto">
          <a:xfrm>
            <a:off x="0" y="0"/>
            <a:ext cx="9144000" cy="5143500"/>
            <a:chOff x="0" y="0"/>
            <a:chExt cx="9144000" cy="6991350"/>
          </a:xfrm>
          <a:solidFill>
            <a:schemeClr val="accent5">
              <a:lumMod val="60000"/>
              <a:lumOff val="40000"/>
            </a:schemeClr>
          </a:solidFill>
          <a:scene3d>
            <a:camera prst="orthographicFront"/>
            <a:lightRig rig="sunset" dir="t"/>
          </a:scene3d>
        </p:grpSpPr>
        <p:grpSp>
          <p:nvGrpSpPr>
            <p:cNvPr id="6" name="Grupo 19"/>
            <p:cNvGrpSpPr>
              <a:grpSpLocks/>
            </p:cNvGrpSpPr>
            <p:nvPr/>
          </p:nvGrpSpPr>
          <p:grpSpPr bwMode="auto">
            <a:xfrm>
              <a:off x="0" y="0"/>
              <a:ext cx="133350" cy="6858000"/>
              <a:chOff x="0" y="0"/>
              <a:chExt cx="133350" cy="6858000"/>
            </a:xfrm>
            <a:grpFill/>
          </p:grpSpPr>
          <p:pic>
            <p:nvPicPr>
              <p:cNvPr id="16"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7"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7" name="Grupo 20"/>
            <p:cNvGrpSpPr>
              <a:grpSpLocks/>
            </p:cNvGrpSpPr>
            <p:nvPr/>
          </p:nvGrpSpPr>
          <p:grpSpPr bwMode="auto">
            <a:xfrm>
              <a:off x="9010650" y="0"/>
              <a:ext cx="133350" cy="6858000"/>
              <a:chOff x="0" y="0"/>
              <a:chExt cx="133350" cy="6858000"/>
            </a:xfrm>
            <a:grpFill/>
          </p:grpSpPr>
          <p:pic>
            <p:nvPicPr>
              <p:cNvPr id="14"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5"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8" name="Grupo 16"/>
            <p:cNvGrpSpPr>
              <a:grpSpLocks/>
            </p:cNvGrpSpPr>
            <p:nvPr/>
          </p:nvGrpSpPr>
          <p:grpSpPr bwMode="auto">
            <a:xfrm>
              <a:off x="0" y="6858000"/>
              <a:ext cx="9144000" cy="133350"/>
              <a:chOff x="0" y="6308725"/>
              <a:chExt cx="9144000" cy="133350"/>
            </a:xfrm>
            <a:grpFill/>
          </p:grpSpPr>
          <p:pic>
            <p:nvPicPr>
              <p:cNvPr id="12"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3"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9" name="Grupo 24"/>
            <p:cNvGrpSpPr>
              <a:grpSpLocks/>
            </p:cNvGrpSpPr>
            <p:nvPr/>
          </p:nvGrpSpPr>
          <p:grpSpPr bwMode="auto">
            <a:xfrm>
              <a:off x="0" y="0"/>
              <a:ext cx="9144000" cy="133351"/>
              <a:chOff x="0" y="6308725"/>
              <a:chExt cx="9144000" cy="133351"/>
            </a:xfrm>
            <a:grpFill/>
          </p:grpSpPr>
          <p:pic>
            <p:nvPicPr>
              <p:cNvPr id="10"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1"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sp>
        <p:nvSpPr>
          <p:cNvPr id="2" name="CaixaDeTexto 1"/>
          <p:cNvSpPr txBox="1"/>
          <p:nvPr/>
        </p:nvSpPr>
        <p:spPr>
          <a:xfrm>
            <a:off x="1302186" y="120240"/>
            <a:ext cx="7560841" cy="3416320"/>
          </a:xfrm>
          <a:prstGeom prst="rect">
            <a:avLst/>
          </a:prstGeom>
          <a:noFill/>
        </p:spPr>
        <p:txBody>
          <a:bodyPr wrap="square" rtlCol="0">
            <a:spAutoFit/>
          </a:bodyPr>
          <a:lstStyle/>
          <a:p>
            <a:pPr algn="ctr"/>
            <a:r>
              <a:rPr lang="pt-BR" sz="2400" b="1" dirty="0" smtClean="0">
                <a:solidFill>
                  <a:srgbClr val="FFFF00"/>
                </a:solidFill>
                <a:latin typeface="Brush Script MT" panose="03060802040406070304" pitchFamily="66" charset="0"/>
              </a:rPr>
              <a:t>Neste texto,</a:t>
            </a:r>
          </a:p>
          <a:p>
            <a:pPr algn="ctr"/>
            <a:r>
              <a:rPr lang="pt-BR" sz="2400" b="1" dirty="0" smtClean="0">
                <a:solidFill>
                  <a:srgbClr val="FFFF00"/>
                </a:solidFill>
                <a:latin typeface="Brush Script MT" panose="03060802040406070304" pitchFamily="66" charset="0"/>
              </a:rPr>
              <a:t>	</a:t>
            </a:r>
            <a:r>
              <a:rPr lang="pt-BR" sz="2800" b="1" dirty="0" smtClean="0">
                <a:solidFill>
                  <a:srgbClr val="FFC000"/>
                </a:solidFill>
                <a:latin typeface="Algerian" panose="04020705040A02060702" pitchFamily="82" charset="0"/>
              </a:rPr>
              <a:t>LÍDERES </a:t>
            </a:r>
          </a:p>
          <a:p>
            <a:pPr algn="ctr"/>
            <a:r>
              <a:rPr lang="pt-BR" sz="2000" b="1" dirty="0" smtClean="0">
                <a:solidFill>
                  <a:srgbClr val="FFFF00"/>
                </a:solidFill>
                <a:latin typeface="Arial Black" panose="020B0A04020102020204" pitchFamily="34" charset="0"/>
              </a:rPr>
              <a:t>O  ESCRITOR  PORTUGUÊS </a:t>
            </a:r>
          </a:p>
          <a:p>
            <a:pPr algn="ctr"/>
            <a:r>
              <a:rPr lang="pt-BR" sz="3200" b="1" dirty="0" smtClean="0">
                <a:solidFill>
                  <a:schemeClr val="bg2"/>
                </a:solidFill>
                <a:effectLst>
                  <a:glow rad="228600">
                    <a:schemeClr val="accent6">
                      <a:satMod val="175000"/>
                      <a:alpha val="40000"/>
                    </a:schemeClr>
                  </a:glow>
                </a:effectLst>
                <a:latin typeface="Arial Black" panose="020B0A04020102020204" pitchFamily="34" charset="0"/>
              </a:rPr>
              <a:t>Artur Soares, </a:t>
            </a:r>
          </a:p>
          <a:p>
            <a:pPr algn="ctr"/>
            <a:r>
              <a:rPr lang="pt-BR" sz="2800" b="1" dirty="0" smtClean="0">
                <a:solidFill>
                  <a:srgbClr val="FFFF00"/>
                </a:solidFill>
                <a:latin typeface="Brush Script MT" panose="03060802040406070304" pitchFamily="66" charset="0"/>
              </a:rPr>
              <a:t>Um bracarense de quatro costados, desfilou sua verve para seus leitores, mostrando sua performance em mais um de seus enunciados. </a:t>
            </a:r>
            <a:endParaRPr lang="pt-BR" sz="2800" b="1" dirty="0">
              <a:solidFill>
                <a:srgbClr val="FFFF00"/>
              </a:solidFill>
              <a:latin typeface="Brush Script MT" panose="03060802040406070304" pitchFamily="66" charset="0"/>
            </a:endParaRPr>
          </a:p>
          <a:p>
            <a:pPr algn="ctr"/>
            <a:endParaRPr lang="pt-BR" sz="2400" b="1" dirty="0" smtClean="0">
              <a:solidFill>
                <a:srgbClr val="FFFF00"/>
              </a:solidFill>
              <a:latin typeface="Brush Script MT" panose="03060802040406070304" pitchFamily="66" charset="0"/>
            </a:endParaRPr>
          </a:p>
        </p:txBody>
      </p:sp>
      <p:sp>
        <p:nvSpPr>
          <p:cNvPr id="3" name="Retângulo 2"/>
          <p:cNvSpPr/>
          <p:nvPr/>
        </p:nvSpPr>
        <p:spPr>
          <a:xfrm>
            <a:off x="251520" y="2737071"/>
            <a:ext cx="8640960" cy="2585323"/>
          </a:xfrm>
          <a:prstGeom prst="rect">
            <a:avLst/>
          </a:prstGeom>
        </p:spPr>
        <p:txBody>
          <a:bodyPr wrap="square">
            <a:spAutoFit/>
          </a:bodyPr>
          <a:lstStyle/>
          <a:p>
            <a:endParaRPr lang="pt-BR" dirty="0" smtClean="0">
              <a:solidFill>
                <a:srgbClr val="FF0000"/>
              </a:solidFill>
              <a:latin typeface="Helvetica Neue"/>
            </a:endParaRPr>
          </a:p>
          <a:p>
            <a:pPr algn="ctr"/>
            <a:r>
              <a:rPr lang="pt-BR" b="1" dirty="0" smtClean="0">
                <a:solidFill>
                  <a:srgbClr val="FF0000"/>
                </a:solidFill>
                <a:latin typeface="Gill Sans Ultra Bold" panose="020B0A02020104020203" pitchFamily="34" charset="0"/>
              </a:rPr>
              <a:t>Em Saber Caminhar, </a:t>
            </a:r>
            <a:r>
              <a:rPr lang="pt-BR" b="1" dirty="0" smtClean="0">
                <a:solidFill>
                  <a:srgbClr val="FFFF00"/>
                </a:solidFill>
                <a:latin typeface="Gill Sans Ultra Bold" panose="020B0A02020104020203" pitchFamily="34" charset="0"/>
              </a:rPr>
              <a:t>uma de suas obras, deitou no papel, um de seus pensamentos:</a:t>
            </a:r>
          </a:p>
          <a:p>
            <a:pPr algn="ctr"/>
            <a:endParaRPr lang="pt-BR" b="1" dirty="0" smtClean="0">
              <a:solidFill>
                <a:srgbClr val="FFC000"/>
              </a:solidFill>
              <a:latin typeface="Helvetica Neue"/>
            </a:endParaRPr>
          </a:p>
          <a:p>
            <a:pPr algn="ctr"/>
            <a:r>
              <a:rPr lang="pt-BR" b="1" dirty="0" smtClean="0">
                <a:solidFill>
                  <a:srgbClr val="FFC000"/>
                </a:solidFill>
                <a:latin typeface="Helvetica Neue"/>
              </a:rPr>
              <a:t>“Há </a:t>
            </a:r>
            <a:r>
              <a:rPr lang="pt-BR" b="1" dirty="0">
                <a:solidFill>
                  <a:srgbClr val="FFC000"/>
                </a:solidFill>
                <a:latin typeface="Helvetica Neue"/>
              </a:rPr>
              <a:t>os que dizem que nunca fizeram asneiras e os que afirmam nunca terem prejudicado ninguém. Ou são mentirosos ou pobres de espírito. Tem que se lhes dizer que o povo vai respeitando os segundos e afirmar que sorri dos </a:t>
            </a:r>
            <a:r>
              <a:rPr lang="pt-BR" b="1" dirty="0" smtClean="0">
                <a:solidFill>
                  <a:srgbClr val="FFC000"/>
                </a:solidFill>
                <a:latin typeface="Helvetica Neue"/>
              </a:rPr>
              <a:t>primeiros”</a:t>
            </a:r>
          </a:p>
          <a:p>
            <a:endParaRPr lang="pt-BR" dirty="0"/>
          </a:p>
        </p:txBody>
      </p:sp>
    </p:spTree>
    <p:extLst>
      <p:ext uri="{BB962C8B-B14F-4D97-AF65-F5344CB8AC3E}">
        <p14:creationId xmlns:p14="http://schemas.microsoft.com/office/powerpoint/2010/main" val="1255914247"/>
      </p:ext>
    </p:extLst>
  </p:cSld>
  <p:clrMapOvr>
    <a:masterClrMapping/>
  </p:clrMapOvr>
  <mc:AlternateContent xmlns:mc="http://schemas.openxmlformats.org/markup-compatibility/2006" xmlns:p14="http://schemas.microsoft.com/office/powerpoint/2010/main">
    <mc:Choice Requires="p14">
      <p:transition spd="slow" p14:dur="5000" advClick="0" advTm="50000">
        <p:fade/>
      </p:transition>
    </mc:Choice>
    <mc:Fallback xmlns="">
      <p:transition spd="slow" advClick="0"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2">
                                            <p:txEl>
                                              <p:pRg st="0" end="0"/>
                                            </p:txEl>
                                          </p:spTgt>
                                        </p:tgtEl>
                                      </p:cBhvr>
                                    </p:animEffect>
                                    <p:anim calcmode="lin" valueType="num">
                                      <p:cBhvr>
                                        <p:cTn id="10" dur="5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5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5000"/>
                            </p:stCondLst>
                            <p:childTnLst>
                              <p:par>
                                <p:cTn id="13" presetID="53" presetClass="entr" presetSubtype="528" fill="hold" nodeType="after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5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5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7" dur="5000"/>
                                        <p:tgtEl>
                                          <p:spTgt spid="2">
                                            <p:txEl>
                                              <p:pRg st="1" end="1"/>
                                            </p:txEl>
                                          </p:spTgt>
                                        </p:tgtEl>
                                      </p:cBhvr>
                                    </p:animEffect>
                                    <p:anim calcmode="lin" valueType="num">
                                      <p:cBhvr>
                                        <p:cTn id="18" dur="5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19" dur="5000" fill="hold"/>
                                        <p:tgtEl>
                                          <p:spTgt spid="2">
                                            <p:txEl>
                                              <p:pRg st="1" end="1"/>
                                            </p:txEl>
                                          </p:spTgt>
                                        </p:tgtEl>
                                        <p:attrNameLst>
                                          <p:attrName>ppt_y</p:attrName>
                                        </p:attrNameLst>
                                      </p:cBhvr>
                                      <p:tavLst>
                                        <p:tav tm="0">
                                          <p:val>
                                            <p:fltVal val="0.5"/>
                                          </p:val>
                                        </p:tav>
                                        <p:tav tm="100000">
                                          <p:val>
                                            <p:strVal val="#ppt_y"/>
                                          </p:val>
                                        </p:tav>
                                      </p:tavLst>
                                    </p:anim>
                                  </p:childTnLst>
                                </p:cTn>
                              </p:par>
                            </p:childTnLst>
                          </p:cTn>
                        </p:par>
                        <p:par>
                          <p:cTn id="20" fill="hold">
                            <p:stCondLst>
                              <p:cond delay="10000"/>
                            </p:stCondLst>
                            <p:childTnLst>
                              <p:par>
                                <p:cTn id="21" presetID="53" presetClass="entr" presetSubtype="528" fill="hold" nodeType="after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4" dur="5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5" dur="5000"/>
                                        <p:tgtEl>
                                          <p:spTgt spid="2">
                                            <p:txEl>
                                              <p:pRg st="2" end="2"/>
                                            </p:txEl>
                                          </p:spTgt>
                                        </p:tgtEl>
                                      </p:cBhvr>
                                    </p:animEffect>
                                    <p:anim calcmode="lin" valueType="num">
                                      <p:cBhvr>
                                        <p:cTn id="26" dur="5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27" dur="5000" fill="hold"/>
                                        <p:tgtEl>
                                          <p:spTgt spid="2">
                                            <p:txEl>
                                              <p:pRg st="2" end="2"/>
                                            </p:txEl>
                                          </p:spTgt>
                                        </p:tgtEl>
                                        <p:attrNameLst>
                                          <p:attrName>ppt_y</p:attrName>
                                        </p:attrNameLst>
                                      </p:cBhvr>
                                      <p:tavLst>
                                        <p:tav tm="0">
                                          <p:val>
                                            <p:fltVal val="0.5"/>
                                          </p:val>
                                        </p:tav>
                                        <p:tav tm="100000">
                                          <p:val>
                                            <p:strVal val="#ppt_y"/>
                                          </p:val>
                                        </p:tav>
                                      </p:tavLst>
                                    </p:anim>
                                  </p:childTnLst>
                                </p:cTn>
                              </p:par>
                            </p:childTnLst>
                          </p:cTn>
                        </p:par>
                        <p:par>
                          <p:cTn id="28" fill="hold">
                            <p:stCondLst>
                              <p:cond delay="15000"/>
                            </p:stCondLst>
                            <p:childTnLst>
                              <p:par>
                                <p:cTn id="29" presetID="53" presetClass="entr" presetSubtype="528" fill="hold" nodeType="after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p:cTn id="31" dur="5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2" dur="5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3" dur="5000"/>
                                        <p:tgtEl>
                                          <p:spTgt spid="2">
                                            <p:txEl>
                                              <p:pRg st="3" end="3"/>
                                            </p:txEl>
                                          </p:spTgt>
                                        </p:tgtEl>
                                      </p:cBhvr>
                                    </p:animEffect>
                                    <p:anim calcmode="lin" valueType="num">
                                      <p:cBhvr>
                                        <p:cTn id="34" dur="5000" fill="hold"/>
                                        <p:tgtEl>
                                          <p:spTgt spid="2">
                                            <p:txEl>
                                              <p:pRg st="3" end="3"/>
                                            </p:txEl>
                                          </p:spTgt>
                                        </p:tgtEl>
                                        <p:attrNameLst>
                                          <p:attrName>ppt_x</p:attrName>
                                        </p:attrNameLst>
                                      </p:cBhvr>
                                      <p:tavLst>
                                        <p:tav tm="0">
                                          <p:val>
                                            <p:fltVal val="0.5"/>
                                          </p:val>
                                        </p:tav>
                                        <p:tav tm="100000">
                                          <p:val>
                                            <p:strVal val="#ppt_x"/>
                                          </p:val>
                                        </p:tav>
                                      </p:tavLst>
                                    </p:anim>
                                    <p:anim calcmode="lin" valueType="num">
                                      <p:cBhvr>
                                        <p:cTn id="35" dur="5000" fill="hold"/>
                                        <p:tgtEl>
                                          <p:spTgt spid="2">
                                            <p:txEl>
                                              <p:pRg st="3" end="3"/>
                                            </p:txEl>
                                          </p:spTgt>
                                        </p:tgtEl>
                                        <p:attrNameLst>
                                          <p:attrName>ppt_y</p:attrName>
                                        </p:attrNameLst>
                                      </p:cBhvr>
                                      <p:tavLst>
                                        <p:tav tm="0">
                                          <p:val>
                                            <p:fltVal val="0.5"/>
                                          </p:val>
                                        </p:tav>
                                        <p:tav tm="100000">
                                          <p:val>
                                            <p:strVal val="#ppt_y"/>
                                          </p:val>
                                        </p:tav>
                                      </p:tavLst>
                                    </p:anim>
                                  </p:childTnLst>
                                </p:cTn>
                              </p:par>
                            </p:childTnLst>
                          </p:cTn>
                        </p:par>
                        <p:par>
                          <p:cTn id="36" fill="hold">
                            <p:stCondLst>
                              <p:cond delay="20000"/>
                            </p:stCondLst>
                            <p:childTnLst>
                              <p:par>
                                <p:cTn id="37" presetID="53" presetClass="entr" presetSubtype="528" fill="hold" nodeType="afterEffect">
                                  <p:stCondLst>
                                    <p:cond delay="0"/>
                                  </p:stCondLst>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p:cTn id="39" dur="5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40" dur="5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41" dur="5000"/>
                                        <p:tgtEl>
                                          <p:spTgt spid="2">
                                            <p:txEl>
                                              <p:pRg st="4" end="4"/>
                                            </p:txEl>
                                          </p:spTgt>
                                        </p:tgtEl>
                                      </p:cBhvr>
                                    </p:animEffect>
                                    <p:anim calcmode="lin" valueType="num">
                                      <p:cBhvr>
                                        <p:cTn id="42" dur="5000" fill="hold"/>
                                        <p:tgtEl>
                                          <p:spTgt spid="2">
                                            <p:txEl>
                                              <p:pRg st="4" end="4"/>
                                            </p:txEl>
                                          </p:spTgt>
                                        </p:tgtEl>
                                        <p:attrNameLst>
                                          <p:attrName>ppt_x</p:attrName>
                                        </p:attrNameLst>
                                      </p:cBhvr>
                                      <p:tavLst>
                                        <p:tav tm="0">
                                          <p:val>
                                            <p:fltVal val="0.5"/>
                                          </p:val>
                                        </p:tav>
                                        <p:tav tm="100000">
                                          <p:val>
                                            <p:strVal val="#ppt_x"/>
                                          </p:val>
                                        </p:tav>
                                      </p:tavLst>
                                    </p:anim>
                                    <p:anim calcmode="lin" valueType="num">
                                      <p:cBhvr>
                                        <p:cTn id="43" dur="5000" fill="hold"/>
                                        <p:tgtEl>
                                          <p:spTgt spid="2">
                                            <p:txEl>
                                              <p:pRg st="4" end="4"/>
                                            </p:txEl>
                                          </p:spTgt>
                                        </p:tgtEl>
                                        <p:attrNameLst>
                                          <p:attrName>ppt_y</p:attrName>
                                        </p:attrNameLst>
                                      </p:cBhvr>
                                      <p:tavLst>
                                        <p:tav tm="0">
                                          <p:val>
                                            <p:fltVal val="0.5"/>
                                          </p:val>
                                        </p:tav>
                                        <p:tav tm="100000">
                                          <p:val>
                                            <p:strVal val="#ppt_y"/>
                                          </p:val>
                                        </p:tav>
                                      </p:tavLst>
                                    </p:anim>
                                  </p:childTnLst>
                                </p:cTn>
                              </p:par>
                            </p:childTnLst>
                          </p:cTn>
                        </p:par>
                        <p:par>
                          <p:cTn id="44" fill="hold">
                            <p:stCondLst>
                              <p:cond delay="25000"/>
                            </p:stCondLst>
                            <p:childTnLst>
                              <p:par>
                                <p:cTn id="45" presetID="3" presetClass="entr" presetSubtype="10" fill="hold" nodeType="afterEffect">
                                  <p:stCondLst>
                                    <p:cond delay="0"/>
                                  </p:stCondLst>
                                  <p:childTnLst>
                                    <p:set>
                                      <p:cBhvr>
                                        <p:cTn id="46" dur="1" fill="hold">
                                          <p:stCondLst>
                                            <p:cond delay="0"/>
                                          </p:stCondLst>
                                        </p:cTn>
                                        <p:tgtEl>
                                          <p:spTgt spid="3">
                                            <p:txEl>
                                              <p:pRg st="1" end="1"/>
                                            </p:txEl>
                                          </p:spTgt>
                                        </p:tgtEl>
                                        <p:attrNameLst>
                                          <p:attrName>style.visibility</p:attrName>
                                        </p:attrNameLst>
                                      </p:cBhvr>
                                      <p:to>
                                        <p:strVal val="visible"/>
                                      </p:to>
                                    </p:set>
                                    <p:animEffect transition="in" filter="blinds(horizontal)">
                                      <p:cBhvr>
                                        <p:cTn id="47" dur="5000"/>
                                        <p:tgtEl>
                                          <p:spTgt spid="3">
                                            <p:txEl>
                                              <p:pRg st="1" end="1"/>
                                            </p:txEl>
                                          </p:spTgt>
                                        </p:tgtEl>
                                      </p:cBhvr>
                                    </p:animEffect>
                                  </p:childTnLst>
                                </p:cTn>
                              </p:par>
                            </p:childTnLst>
                          </p:cTn>
                        </p:par>
                        <p:par>
                          <p:cTn id="48" fill="hold">
                            <p:stCondLst>
                              <p:cond delay="30000"/>
                            </p:stCondLst>
                            <p:childTnLst>
                              <p:par>
                                <p:cTn id="49" presetID="55" presetClass="entr" presetSubtype="0" fill="hold" nodeType="afterEffect">
                                  <p:stCondLst>
                                    <p:cond delay="0"/>
                                  </p:stCondLst>
                                  <p:childTnLst>
                                    <p:set>
                                      <p:cBhvr>
                                        <p:cTn id="50" dur="1" fill="hold">
                                          <p:stCondLst>
                                            <p:cond delay="0"/>
                                          </p:stCondLst>
                                        </p:cTn>
                                        <p:tgtEl>
                                          <p:spTgt spid="3">
                                            <p:txEl>
                                              <p:pRg st="3" end="3"/>
                                            </p:txEl>
                                          </p:spTgt>
                                        </p:tgtEl>
                                        <p:attrNameLst>
                                          <p:attrName>style.visibility</p:attrName>
                                        </p:attrNameLst>
                                      </p:cBhvr>
                                      <p:to>
                                        <p:strVal val="visible"/>
                                      </p:to>
                                    </p:set>
                                    <p:anim calcmode="lin" valueType="num">
                                      <p:cBhvr>
                                        <p:cTn id="51" dur="5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52" dur="5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53" dur="5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a:gsLst>
            <a:gs pos="46000">
              <a:srgbClr val="FFFF00"/>
            </a:gs>
            <a:gs pos="100000">
              <a:schemeClr val="bg2">
                <a:shade val="96000"/>
                <a:hueMod val="88000"/>
                <a:satMod val="220000"/>
                <a:lumMod val="82000"/>
              </a:schemeClr>
            </a:gs>
          </a:gsLst>
          <a:lin ang="6120000" scaled="1"/>
        </a:gradFill>
        <a:effectLst/>
      </p:bgPr>
    </p:bg>
    <p:spTree>
      <p:nvGrpSpPr>
        <p:cNvPr id="1" name=""/>
        <p:cNvGrpSpPr/>
        <p:nvPr/>
      </p:nvGrpSpPr>
      <p:grpSpPr>
        <a:xfrm>
          <a:off x="0" y="0"/>
          <a:ext cx="0" cy="0"/>
          <a:chOff x="0" y="0"/>
          <a:chExt cx="0" cy="0"/>
        </a:xfrm>
      </p:grpSpPr>
      <p:grpSp>
        <p:nvGrpSpPr>
          <p:cNvPr id="2" name="Grupo 18"/>
          <p:cNvGrpSpPr>
            <a:grpSpLocks/>
          </p:cNvGrpSpPr>
          <p:nvPr/>
        </p:nvGrpSpPr>
        <p:grpSpPr bwMode="auto">
          <a:xfrm>
            <a:off x="0" y="0"/>
            <a:ext cx="9144000" cy="5143500"/>
            <a:chOff x="0" y="0"/>
            <a:chExt cx="9144000" cy="6991350"/>
          </a:xfrm>
          <a:solidFill>
            <a:schemeClr val="accent5">
              <a:lumMod val="60000"/>
              <a:lumOff val="40000"/>
            </a:schemeClr>
          </a:solidFill>
          <a:scene3d>
            <a:camera prst="orthographicFront"/>
            <a:lightRig rig="sunset" dir="t"/>
          </a:scene3d>
        </p:grpSpPr>
        <p:grpSp>
          <p:nvGrpSpPr>
            <p:cNvPr id="3" name="Grupo 19"/>
            <p:cNvGrpSpPr>
              <a:grpSpLocks/>
            </p:cNvGrpSpPr>
            <p:nvPr/>
          </p:nvGrpSpPr>
          <p:grpSpPr bwMode="auto">
            <a:xfrm>
              <a:off x="0" y="0"/>
              <a:ext cx="133350" cy="6858000"/>
              <a:chOff x="0" y="0"/>
              <a:chExt cx="133350" cy="6858000"/>
            </a:xfrm>
            <a:grpFill/>
          </p:grpSpPr>
          <p:pic>
            <p:nvPicPr>
              <p:cNvPr id="13"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4"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4" name="Grupo 20"/>
            <p:cNvGrpSpPr>
              <a:grpSpLocks/>
            </p:cNvGrpSpPr>
            <p:nvPr/>
          </p:nvGrpSpPr>
          <p:grpSpPr bwMode="auto">
            <a:xfrm>
              <a:off x="9010650" y="0"/>
              <a:ext cx="133350" cy="6858000"/>
              <a:chOff x="0" y="0"/>
              <a:chExt cx="133350" cy="6858000"/>
            </a:xfrm>
            <a:grpFill/>
          </p:grpSpPr>
          <p:pic>
            <p:nvPicPr>
              <p:cNvPr id="11"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2"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5" name="Grupo 16"/>
            <p:cNvGrpSpPr>
              <a:grpSpLocks/>
            </p:cNvGrpSpPr>
            <p:nvPr/>
          </p:nvGrpSpPr>
          <p:grpSpPr bwMode="auto">
            <a:xfrm>
              <a:off x="0" y="6858000"/>
              <a:ext cx="9144000" cy="133350"/>
              <a:chOff x="0" y="6308725"/>
              <a:chExt cx="9144000" cy="133350"/>
            </a:xfrm>
            <a:grpFill/>
          </p:grpSpPr>
          <p:pic>
            <p:nvPicPr>
              <p:cNvPr id="9"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0"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6" name="Grupo 24"/>
            <p:cNvGrpSpPr>
              <a:grpSpLocks/>
            </p:cNvGrpSpPr>
            <p:nvPr/>
          </p:nvGrpSpPr>
          <p:grpSpPr bwMode="auto">
            <a:xfrm>
              <a:off x="0" y="0"/>
              <a:ext cx="9144000" cy="133351"/>
              <a:chOff x="0" y="6308725"/>
              <a:chExt cx="9144000" cy="133351"/>
            </a:xfrm>
            <a:grpFill/>
          </p:grpSpPr>
          <p:pic>
            <p:nvPicPr>
              <p:cNvPr id="7"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8"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sp>
        <p:nvSpPr>
          <p:cNvPr id="15" name="Retângulo 14"/>
          <p:cNvSpPr/>
          <p:nvPr/>
        </p:nvSpPr>
        <p:spPr>
          <a:xfrm>
            <a:off x="2195736" y="1480244"/>
            <a:ext cx="5184576" cy="3139321"/>
          </a:xfrm>
          <a:prstGeom prst="rect">
            <a:avLst/>
          </a:prstGeom>
        </p:spPr>
        <p:txBody>
          <a:bodyPr wrap="square">
            <a:spAutoFit/>
          </a:bodyPr>
          <a:lstStyle/>
          <a:p>
            <a:pPr algn="ctr" fontAlgn="base"/>
            <a:r>
              <a:rPr lang="pt-BR" sz="2400" dirty="0" smtClean="0">
                <a:solidFill>
                  <a:srgbClr val="777777"/>
                </a:solidFill>
                <a:latin typeface="Arial Black" panose="020B0A04020102020204" pitchFamily="34" charset="0"/>
              </a:rPr>
              <a:t>Mas o que é uma liderança</a:t>
            </a:r>
            <a:r>
              <a:rPr lang="pt-BR" sz="2400" dirty="0">
                <a:solidFill>
                  <a:srgbClr val="777777"/>
                </a:solidFill>
                <a:latin typeface="Arial Black" panose="020B0A04020102020204" pitchFamily="34" charset="0"/>
              </a:rPr>
              <a:t>?</a:t>
            </a:r>
          </a:p>
          <a:p>
            <a:pPr algn="ctr" fontAlgn="base"/>
            <a:endParaRPr lang="pt-BR" sz="1400" dirty="0" smtClean="0">
              <a:solidFill>
                <a:srgbClr val="777777"/>
              </a:solidFill>
              <a:latin typeface="inherit"/>
            </a:endParaRPr>
          </a:p>
          <a:p>
            <a:pPr algn="ctr" fontAlgn="base"/>
            <a:r>
              <a:rPr lang="pt-BR" sz="1600" dirty="0" smtClean="0">
                <a:solidFill>
                  <a:schemeClr val="bg2">
                    <a:lumMod val="75000"/>
                  </a:schemeClr>
                </a:solidFill>
                <a:latin typeface="inherit"/>
              </a:rPr>
              <a:t>Ao meu ver, trata-se da arte de </a:t>
            </a:r>
            <a:r>
              <a:rPr lang="pt-BR" sz="1600" dirty="0">
                <a:solidFill>
                  <a:schemeClr val="bg2">
                    <a:lumMod val="75000"/>
                  </a:schemeClr>
                </a:solidFill>
                <a:latin typeface="inherit"/>
              </a:rPr>
              <a:t>comandar pessoas, atrair seguidores e influenciar de maneira  positiva mentalidades e comportamentos ao redor. </a:t>
            </a:r>
            <a:endParaRPr lang="pt-BR" sz="1600" dirty="0">
              <a:solidFill>
                <a:schemeClr val="bg2">
                  <a:lumMod val="75000"/>
                </a:schemeClr>
              </a:solidFill>
              <a:latin typeface="Nunito"/>
            </a:endParaRPr>
          </a:p>
          <a:p>
            <a:pPr algn="ctr" fontAlgn="base"/>
            <a:endParaRPr lang="pt-BR" sz="1600" dirty="0" smtClean="0">
              <a:solidFill>
                <a:schemeClr val="bg2">
                  <a:lumMod val="75000"/>
                </a:schemeClr>
              </a:solidFill>
              <a:latin typeface="inherit"/>
            </a:endParaRPr>
          </a:p>
          <a:p>
            <a:pPr algn="ctr" fontAlgn="base"/>
            <a:r>
              <a:rPr lang="pt-BR" sz="1600" dirty="0" smtClean="0">
                <a:solidFill>
                  <a:schemeClr val="bg2">
                    <a:lumMod val="75000"/>
                  </a:schemeClr>
                </a:solidFill>
                <a:latin typeface="inherit"/>
              </a:rPr>
              <a:t>Um </a:t>
            </a:r>
            <a:r>
              <a:rPr lang="pt-BR" sz="1600" dirty="0">
                <a:solidFill>
                  <a:schemeClr val="bg2">
                    <a:lumMod val="75000"/>
                  </a:schemeClr>
                </a:solidFill>
                <a:latin typeface="inherit"/>
              </a:rPr>
              <a:t>líder é uma pessoa que dirige um grupo. Existem vários tipos de líder, que mudam em função das características do grupo ou da empresa, por exemplo. Um bom líder, tem a função de unir os elementos do time, para que juntos possam alcançar objetivos em comum.</a:t>
            </a:r>
            <a:r>
              <a:rPr lang="pt-BR" sz="1600" dirty="0">
                <a:solidFill>
                  <a:srgbClr val="777777"/>
                </a:solidFill>
                <a:latin typeface="inherit"/>
              </a:rPr>
              <a:t> </a:t>
            </a:r>
            <a:endParaRPr lang="pt-BR" sz="1600" b="0" i="0" dirty="0">
              <a:solidFill>
                <a:srgbClr val="777777"/>
              </a:solidFill>
              <a:effectLst/>
              <a:latin typeface="Nunito"/>
            </a:endParaRPr>
          </a:p>
        </p:txBody>
      </p:sp>
      <p:sp>
        <p:nvSpPr>
          <p:cNvPr id="17" name="Retângulo 16"/>
          <p:cNvSpPr/>
          <p:nvPr/>
        </p:nvSpPr>
        <p:spPr>
          <a:xfrm>
            <a:off x="454621" y="370959"/>
            <a:ext cx="8424935" cy="923330"/>
          </a:xfrm>
          <a:prstGeom prst="rect">
            <a:avLst/>
          </a:prstGeom>
        </p:spPr>
        <p:txBody>
          <a:bodyPr wrap="square">
            <a:spAutoFit/>
          </a:bodyPr>
          <a:lstStyle/>
          <a:p>
            <a:pPr algn="ctr"/>
            <a:r>
              <a:rPr lang="pt-BR" dirty="0" smtClean="0">
                <a:solidFill>
                  <a:srgbClr val="00B050"/>
                </a:solidFill>
                <a:latin typeface="Cooper Black" panose="0208090404030B020404" pitchFamily="18" charset="0"/>
              </a:rPr>
              <a:t>No texto que vem a seguir, abordou </a:t>
            </a:r>
            <a:r>
              <a:rPr lang="pt-BR" dirty="0" smtClean="0">
                <a:solidFill>
                  <a:srgbClr val="FF0000"/>
                </a:solidFill>
                <a:latin typeface="Cooper Black" panose="0208090404030B020404" pitchFamily="18" charset="0"/>
              </a:rPr>
              <a:t>líderes</a:t>
            </a:r>
            <a:r>
              <a:rPr lang="pt-BR" dirty="0" smtClean="0">
                <a:solidFill>
                  <a:srgbClr val="00B050"/>
                </a:solidFill>
                <a:latin typeface="Cooper Black" panose="0208090404030B020404" pitchFamily="18" charset="0"/>
              </a:rPr>
              <a:t>, uma de nossas preocupações com o mundo em que vivemos, onde os aspectos de liderança, tem muito a ver com nossa situação no contexto mundial.</a:t>
            </a:r>
            <a:endParaRPr lang="pt-BR" dirty="0">
              <a:solidFill>
                <a:srgbClr val="00B050"/>
              </a:solidFill>
              <a:latin typeface="Cooper Black" panose="0208090404030B020404" pitchFamily="18" charset="0"/>
            </a:endParaRPr>
          </a:p>
        </p:txBody>
      </p:sp>
      <p:pic>
        <p:nvPicPr>
          <p:cNvPr id="16" name="Imagem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822" y="1742469"/>
            <a:ext cx="2417093" cy="3329014"/>
          </a:xfrm>
          <a:prstGeom prst="rect">
            <a:avLst/>
          </a:prstGeom>
          <a:effectLst>
            <a:softEdge rad="635000"/>
          </a:effectLst>
        </p:spPr>
      </p:pic>
      <p:pic>
        <p:nvPicPr>
          <p:cNvPr id="18" name="Imagem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45050" y="999483"/>
            <a:ext cx="2555776" cy="2140706"/>
          </a:xfrm>
          <a:prstGeom prst="rect">
            <a:avLst/>
          </a:prstGeom>
          <a:effectLst>
            <a:softEdge rad="635000"/>
          </a:effectLst>
        </p:spPr>
      </p:pic>
      <p:pic>
        <p:nvPicPr>
          <p:cNvPr id="19" name="Imagem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72290" y="2312192"/>
            <a:ext cx="2199963" cy="2375539"/>
          </a:xfrm>
          <a:prstGeom prst="rect">
            <a:avLst/>
          </a:prstGeom>
          <a:effectLst>
            <a:softEdge rad="635000"/>
          </a:effectLst>
        </p:spPr>
      </p:pic>
      <p:sp>
        <p:nvSpPr>
          <p:cNvPr id="20" name="Retângulo 19"/>
          <p:cNvSpPr/>
          <p:nvPr/>
        </p:nvSpPr>
        <p:spPr>
          <a:xfrm>
            <a:off x="3300851" y="4577119"/>
            <a:ext cx="2648482" cy="400110"/>
          </a:xfrm>
          <a:prstGeom prst="rect">
            <a:avLst/>
          </a:prstGeom>
          <a:noFill/>
        </p:spPr>
        <p:txBody>
          <a:bodyPr wrap="none" lIns="91440" tIns="45720" rIns="91440" bIns="45720">
            <a:spAutoFit/>
          </a:bodyPr>
          <a:lstStyle/>
          <a:p>
            <a:pPr algn="ctr"/>
            <a:r>
              <a:rPr lang="pt-BR" sz="20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Toninho Vendramini</a:t>
            </a:r>
            <a:endParaRPr lang="pt-BR" sz="20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023053841"/>
      </p:ext>
    </p:extLst>
  </p:cSld>
  <p:clrMapOvr>
    <a:masterClrMapping/>
  </p:clrMapOvr>
  <mc:AlternateContent xmlns:mc="http://schemas.openxmlformats.org/markup-compatibility/2006" xmlns:p14="http://schemas.microsoft.com/office/powerpoint/2010/main">
    <mc:Choice Requires="p14">
      <p:transition spd="slow" p14:dur="5000" advClick="0" advTm="50000">
        <p:fade/>
      </p:transition>
    </mc:Choice>
    <mc:Fallback xmlns="">
      <p:transition spd="slow" advClick="0"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cBhvr>
                                        <p:cTn id="7" dur="50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17">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17">
                                            <p:txEl>
                                              <p:pRg st="0" end="0"/>
                                            </p:txEl>
                                          </p:spTgt>
                                        </p:tgtEl>
                                      </p:cBhvr>
                                    </p:animEffect>
                                    <p:anim calcmode="lin" valueType="num">
                                      <p:cBhvr>
                                        <p:cTn id="10" dur="5000" fill="hold"/>
                                        <p:tgtEl>
                                          <p:spTgt spid="17">
                                            <p:txEl>
                                              <p:pRg st="0" end="0"/>
                                            </p:txEl>
                                          </p:spTgt>
                                        </p:tgtEl>
                                        <p:attrNameLst>
                                          <p:attrName>ppt_x</p:attrName>
                                        </p:attrNameLst>
                                      </p:cBhvr>
                                      <p:tavLst>
                                        <p:tav tm="0">
                                          <p:val>
                                            <p:fltVal val="0.5"/>
                                          </p:val>
                                        </p:tav>
                                        <p:tav tm="100000">
                                          <p:val>
                                            <p:strVal val="#ppt_x"/>
                                          </p:val>
                                        </p:tav>
                                      </p:tavLst>
                                    </p:anim>
                                    <p:anim calcmode="lin" valueType="num">
                                      <p:cBhvr>
                                        <p:cTn id="11" dur="5000" fill="hold"/>
                                        <p:tgtEl>
                                          <p:spTgt spid="17">
                                            <p:txEl>
                                              <p:pRg st="0" end="0"/>
                                            </p:txEl>
                                          </p:spTgt>
                                        </p:tgtEl>
                                        <p:attrNameLst>
                                          <p:attrName>ppt_y</p:attrName>
                                        </p:attrNameLst>
                                      </p:cBhvr>
                                      <p:tavLst>
                                        <p:tav tm="0">
                                          <p:val>
                                            <p:fltVal val="0.5"/>
                                          </p:val>
                                        </p:tav>
                                        <p:tav tm="100000">
                                          <p:val>
                                            <p:strVal val="#ppt_y"/>
                                          </p:val>
                                        </p:tav>
                                      </p:tavLst>
                                    </p:anim>
                                  </p:childTnLst>
                                </p:cTn>
                              </p:par>
                              <p:par>
                                <p:cTn id="12" presetID="53" presetClass="entr" presetSubtype="16"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0" fill="hold"/>
                                        <p:tgtEl>
                                          <p:spTgt spid="18"/>
                                        </p:tgtEl>
                                        <p:attrNameLst>
                                          <p:attrName>ppt_w</p:attrName>
                                        </p:attrNameLst>
                                      </p:cBhvr>
                                      <p:tavLst>
                                        <p:tav tm="0">
                                          <p:val>
                                            <p:fltVal val="0"/>
                                          </p:val>
                                        </p:tav>
                                        <p:tav tm="100000">
                                          <p:val>
                                            <p:strVal val="#ppt_w"/>
                                          </p:val>
                                        </p:tav>
                                      </p:tavLst>
                                    </p:anim>
                                    <p:anim calcmode="lin" valueType="num">
                                      <p:cBhvr>
                                        <p:cTn id="15" dur="5000" fill="hold"/>
                                        <p:tgtEl>
                                          <p:spTgt spid="18"/>
                                        </p:tgtEl>
                                        <p:attrNameLst>
                                          <p:attrName>ppt_h</p:attrName>
                                        </p:attrNameLst>
                                      </p:cBhvr>
                                      <p:tavLst>
                                        <p:tav tm="0">
                                          <p:val>
                                            <p:fltVal val="0"/>
                                          </p:val>
                                        </p:tav>
                                        <p:tav tm="100000">
                                          <p:val>
                                            <p:strVal val="#ppt_h"/>
                                          </p:val>
                                        </p:tav>
                                      </p:tavLst>
                                    </p:anim>
                                    <p:animEffect transition="in" filter="fade">
                                      <p:cBhvr>
                                        <p:cTn id="16" dur="5000"/>
                                        <p:tgtEl>
                                          <p:spTgt spid="18"/>
                                        </p:tgtEl>
                                      </p:cBhvr>
                                    </p:animEffect>
                                  </p:childTnLst>
                                </p:cTn>
                              </p:par>
                            </p:childTnLst>
                          </p:cTn>
                        </p:par>
                        <p:par>
                          <p:cTn id="17" fill="hold">
                            <p:stCondLst>
                              <p:cond delay="5000"/>
                            </p:stCondLst>
                            <p:childTnLst>
                              <p:par>
                                <p:cTn id="18" presetID="53" presetClass="entr" presetSubtype="528" fill="hold" nodeType="afterEffect">
                                  <p:stCondLst>
                                    <p:cond delay="0"/>
                                  </p:stCondLst>
                                  <p:childTnLst>
                                    <p:set>
                                      <p:cBhvr>
                                        <p:cTn id="19" dur="1" fill="hold">
                                          <p:stCondLst>
                                            <p:cond delay="0"/>
                                          </p:stCondLst>
                                        </p:cTn>
                                        <p:tgtEl>
                                          <p:spTgt spid="15">
                                            <p:txEl>
                                              <p:pRg st="0" end="0"/>
                                            </p:txEl>
                                          </p:spTgt>
                                        </p:tgtEl>
                                        <p:attrNameLst>
                                          <p:attrName>style.visibility</p:attrName>
                                        </p:attrNameLst>
                                      </p:cBhvr>
                                      <p:to>
                                        <p:strVal val="visible"/>
                                      </p:to>
                                    </p:set>
                                    <p:anim calcmode="lin" valueType="num">
                                      <p:cBhvr>
                                        <p:cTn id="20" dur="50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21" dur="50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22" dur="5000"/>
                                        <p:tgtEl>
                                          <p:spTgt spid="15">
                                            <p:txEl>
                                              <p:pRg st="0" end="0"/>
                                            </p:txEl>
                                          </p:spTgt>
                                        </p:tgtEl>
                                      </p:cBhvr>
                                    </p:animEffect>
                                    <p:anim calcmode="lin" valueType="num">
                                      <p:cBhvr>
                                        <p:cTn id="23" dur="5000" fill="hold"/>
                                        <p:tgtEl>
                                          <p:spTgt spid="15">
                                            <p:txEl>
                                              <p:pRg st="0" end="0"/>
                                            </p:txEl>
                                          </p:spTgt>
                                        </p:tgtEl>
                                        <p:attrNameLst>
                                          <p:attrName>ppt_x</p:attrName>
                                        </p:attrNameLst>
                                      </p:cBhvr>
                                      <p:tavLst>
                                        <p:tav tm="0">
                                          <p:val>
                                            <p:fltVal val="0.5"/>
                                          </p:val>
                                        </p:tav>
                                        <p:tav tm="100000">
                                          <p:val>
                                            <p:strVal val="#ppt_x"/>
                                          </p:val>
                                        </p:tav>
                                      </p:tavLst>
                                    </p:anim>
                                    <p:anim calcmode="lin" valueType="num">
                                      <p:cBhvr>
                                        <p:cTn id="24" dur="5000" fill="hold"/>
                                        <p:tgtEl>
                                          <p:spTgt spid="15">
                                            <p:txEl>
                                              <p:pRg st="0" end="0"/>
                                            </p:txEl>
                                          </p:spTgt>
                                        </p:tgtEl>
                                        <p:attrNameLst>
                                          <p:attrName>ppt_y</p:attrName>
                                        </p:attrNameLst>
                                      </p:cBhvr>
                                      <p:tavLst>
                                        <p:tav tm="0">
                                          <p:val>
                                            <p:fltVal val="0.5"/>
                                          </p:val>
                                        </p:tav>
                                        <p:tav tm="100000">
                                          <p:val>
                                            <p:strVal val="#ppt_y"/>
                                          </p:val>
                                        </p:tav>
                                      </p:tavLst>
                                    </p:anim>
                                  </p:childTnLst>
                                </p:cTn>
                              </p:par>
                            </p:childTnLst>
                          </p:cTn>
                        </p:par>
                        <p:par>
                          <p:cTn id="25" fill="hold">
                            <p:stCondLst>
                              <p:cond delay="10000"/>
                            </p:stCondLst>
                            <p:childTnLst>
                              <p:par>
                                <p:cTn id="26" presetID="53" presetClass="entr" presetSubtype="528" fill="hold" nodeType="afterEffect">
                                  <p:stCondLst>
                                    <p:cond delay="0"/>
                                  </p:stCondLst>
                                  <p:childTnLst>
                                    <p:set>
                                      <p:cBhvr>
                                        <p:cTn id="27" dur="1" fill="hold">
                                          <p:stCondLst>
                                            <p:cond delay="0"/>
                                          </p:stCondLst>
                                        </p:cTn>
                                        <p:tgtEl>
                                          <p:spTgt spid="15">
                                            <p:txEl>
                                              <p:pRg st="2" end="2"/>
                                            </p:txEl>
                                          </p:spTgt>
                                        </p:tgtEl>
                                        <p:attrNameLst>
                                          <p:attrName>style.visibility</p:attrName>
                                        </p:attrNameLst>
                                      </p:cBhvr>
                                      <p:to>
                                        <p:strVal val="visible"/>
                                      </p:to>
                                    </p:set>
                                    <p:anim calcmode="lin" valueType="num">
                                      <p:cBhvr>
                                        <p:cTn id="28" dur="50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29" dur="50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30" dur="5000"/>
                                        <p:tgtEl>
                                          <p:spTgt spid="15">
                                            <p:txEl>
                                              <p:pRg st="2" end="2"/>
                                            </p:txEl>
                                          </p:spTgt>
                                        </p:tgtEl>
                                      </p:cBhvr>
                                    </p:animEffect>
                                    <p:anim calcmode="lin" valueType="num">
                                      <p:cBhvr>
                                        <p:cTn id="31" dur="5000" fill="hold"/>
                                        <p:tgtEl>
                                          <p:spTgt spid="15">
                                            <p:txEl>
                                              <p:pRg st="2" end="2"/>
                                            </p:txEl>
                                          </p:spTgt>
                                        </p:tgtEl>
                                        <p:attrNameLst>
                                          <p:attrName>ppt_x</p:attrName>
                                        </p:attrNameLst>
                                      </p:cBhvr>
                                      <p:tavLst>
                                        <p:tav tm="0">
                                          <p:val>
                                            <p:fltVal val="0.5"/>
                                          </p:val>
                                        </p:tav>
                                        <p:tav tm="100000">
                                          <p:val>
                                            <p:strVal val="#ppt_x"/>
                                          </p:val>
                                        </p:tav>
                                      </p:tavLst>
                                    </p:anim>
                                    <p:anim calcmode="lin" valueType="num">
                                      <p:cBhvr>
                                        <p:cTn id="32" dur="5000" fill="hold"/>
                                        <p:tgtEl>
                                          <p:spTgt spid="15">
                                            <p:txEl>
                                              <p:pRg st="2" end="2"/>
                                            </p:txEl>
                                          </p:spTgt>
                                        </p:tgtEl>
                                        <p:attrNameLst>
                                          <p:attrName>ppt_y</p:attrName>
                                        </p:attrNameLst>
                                      </p:cBhvr>
                                      <p:tavLst>
                                        <p:tav tm="0">
                                          <p:val>
                                            <p:fltVal val="0.5"/>
                                          </p:val>
                                        </p:tav>
                                        <p:tav tm="100000">
                                          <p:val>
                                            <p:strVal val="#ppt_y"/>
                                          </p:val>
                                        </p:tav>
                                      </p:tavLst>
                                    </p:anim>
                                  </p:childTnLst>
                                </p:cTn>
                              </p:par>
                            </p:childTnLst>
                          </p:cTn>
                        </p:par>
                        <p:par>
                          <p:cTn id="33" fill="hold">
                            <p:stCondLst>
                              <p:cond delay="15000"/>
                            </p:stCondLst>
                            <p:childTnLst>
                              <p:par>
                                <p:cTn id="34" presetID="53" presetClass="entr" presetSubtype="528" fill="hold" nodeType="afterEffect">
                                  <p:stCondLst>
                                    <p:cond delay="0"/>
                                  </p:stCondLst>
                                  <p:childTnLst>
                                    <p:set>
                                      <p:cBhvr>
                                        <p:cTn id="35" dur="1" fill="hold">
                                          <p:stCondLst>
                                            <p:cond delay="0"/>
                                          </p:stCondLst>
                                        </p:cTn>
                                        <p:tgtEl>
                                          <p:spTgt spid="15">
                                            <p:txEl>
                                              <p:pRg st="4" end="4"/>
                                            </p:txEl>
                                          </p:spTgt>
                                        </p:tgtEl>
                                        <p:attrNameLst>
                                          <p:attrName>style.visibility</p:attrName>
                                        </p:attrNameLst>
                                      </p:cBhvr>
                                      <p:to>
                                        <p:strVal val="visible"/>
                                      </p:to>
                                    </p:set>
                                    <p:anim calcmode="lin" valueType="num">
                                      <p:cBhvr>
                                        <p:cTn id="36" dur="5000" fill="hold"/>
                                        <p:tgtEl>
                                          <p:spTgt spid="15">
                                            <p:txEl>
                                              <p:pRg st="4" end="4"/>
                                            </p:txEl>
                                          </p:spTgt>
                                        </p:tgtEl>
                                        <p:attrNameLst>
                                          <p:attrName>ppt_w</p:attrName>
                                        </p:attrNameLst>
                                      </p:cBhvr>
                                      <p:tavLst>
                                        <p:tav tm="0">
                                          <p:val>
                                            <p:fltVal val="0"/>
                                          </p:val>
                                        </p:tav>
                                        <p:tav tm="100000">
                                          <p:val>
                                            <p:strVal val="#ppt_w"/>
                                          </p:val>
                                        </p:tav>
                                      </p:tavLst>
                                    </p:anim>
                                    <p:anim calcmode="lin" valueType="num">
                                      <p:cBhvr>
                                        <p:cTn id="37" dur="5000" fill="hold"/>
                                        <p:tgtEl>
                                          <p:spTgt spid="15">
                                            <p:txEl>
                                              <p:pRg st="4" end="4"/>
                                            </p:txEl>
                                          </p:spTgt>
                                        </p:tgtEl>
                                        <p:attrNameLst>
                                          <p:attrName>ppt_h</p:attrName>
                                        </p:attrNameLst>
                                      </p:cBhvr>
                                      <p:tavLst>
                                        <p:tav tm="0">
                                          <p:val>
                                            <p:fltVal val="0"/>
                                          </p:val>
                                        </p:tav>
                                        <p:tav tm="100000">
                                          <p:val>
                                            <p:strVal val="#ppt_h"/>
                                          </p:val>
                                        </p:tav>
                                      </p:tavLst>
                                    </p:anim>
                                    <p:animEffect transition="in" filter="fade">
                                      <p:cBhvr>
                                        <p:cTn id="38" dur="5000"/>
                                        <p:tgtEl>
                                          <p:spTgt spid="15">
                                            <p:txEl>
                                              <p:pRg st="4" end="4"/>
                                            </p:txEl>
                                          </p:spTgt>
                                        </p:tgtEl>
                                      </p:cBhvr>
                                    </p:animEffect>
                                    <p:anim calcmode="lin" valueType="num">
                                      <p:cBhvr>
                                        <p:cTn id="39" dur="5000" fill="hold"/>
                                        <p:tgtEl>
                                          <p:spTgt spid="15">
                                            <p:txEl>
                                              <p:pRg st="4" end="4"/>
                                            </p:txEl>
                                          </p:spTgt>
                                        </p:tgtEl>
                                        <p:attrNameLst>
                                          <p:attrName>ppt_x</p:attrName>
                                        </p:attrNameLst>
                                      </p:cBhvr>
                                      <p:tavLst>
                                        <p:tav tm="0">
                                          <p:val>
                                            <p:fltVal val="0.5"/>
                                          </p:val>
                                        </p:tav>
                                        <p:tav tm="100000">
                                          <p:val>
                                            <p:strVal val="#ppt_x"/>
                                          </p:val>
                                        </p:tav>
                                      </p:tavLst>
                                    </p:anim>
                                    <p:anim calcmode="lin" valueType="num">
                                      <p:cBhvr>
                                        <p:cTn id="40" dur="5000" fill="hold"/>
                                        <p:tgtEl>
                                          <p:spTgt spid="15">
                                            <p:txEl>
                                              <p:pRg st="4" end="4"/>
                                            </p:txEl>
                                          </p:spTgt>
                                        </p:tgtEl>
                                        <p:attrNameLst>
                                          <p:attrName>ppt_y</p:attrName>
                                        </p:attrNameLst>
                                      </p:cBhvr>
                                      <p:tavLst>
                                        <p:tav tm="0">
                                          <p:val>
                                            <p:fltVal val="0.5"/>
                                          </p:val>
                                        </p:tav>
                                        <p:tav tm="100000">
                                          <p:val>
                                            <p:strVal val="#ppt_y"/>
                                          </p:val>
                                        </p:tav>
                                      </p:tavLst>
                                    </p:anim>
                                  </p:childTnLst>
                                </p:cTn>
                              </p:par>
                            </p:childTnLst>
                          </p:cTn>
                        </p:par>
                        <p:par>
                          <p:cTn id="41" fill="hold">
                            <p:stCondLst>
                              <p:cond delay="20000"/>
                            </p:stCondLst>
                            <p:childTnLst>
                              <p:par>
                                <p:cTn id="42" presetID="53" presetClass="entr" presetSubtype="16" fill="hold" nodeType="after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0" fill="hold"/>
                                        <p:tgtEl>
                                          <p:spTgt spid="16"/>
                                        </p:tgtEl>
                                        <p:attrNameLst>
                                          <p:attrName>ppt_w</p:attrName>
                                        </p:attrNameLst>
                                      </p:cBhvr>
                                      <p:tavLst>
                                        <p:tav tm="0">
                                          <p:val>
                                            <p:fltVal val="0"/>
                                          </p:val>
                                        </p:tav>
                                        <p:tav tm="100000">
                                          <p:val>
                                            <p:strVal val="#ppt_w"/>
                                          </p:val>
                                        </p:tav>
                                      </p:tavLst>
                                    </p:anim>
                                    <p:anim calcmode="lin" valueType="num">
                                      <p:cBhvr>
                                        <p:cTn id="45" dur="5000" fill="hold"/>
                                        <p:tgtEl>
                                          <p:spTgt spid="16"/>
                                        </p:tgtEl>
                                        <p:attrNameLst>
                                          <p:attrName>ppt_h</p:attrName>
                                        </p:attrNameLst>
                                      </p:cBhvr>
                                      <p:tavLst>
                                        <p:tav tm="0">
                                          <p:val>
                                            <p:fltVal val="0"/>
                                          </p:val>
                                        </p:tav>
                                        <p:tav tm="100000">
                                          <p:val>
                                            <p:strVal val="#ppt_h"/>
                                          </p:val>
                                        </p:tav>
                                      </p:tavLst>
                                    </p:anim>
                                    <p:animEffect transition="in" filter="fade">
                                      <p:cBhvr>
                                        <p:cTn id="46" dur="5000"/>
                                        <p:tgtEl>
                                          <p:spTgt spid="16"/>
                                        </p:tgtEl>
                                      </p:cBhvr>
                                    </p:animEffect>
                                  </p:childTnLst>
                                </p:cTn>
                              </p:par>
                              <p:par>
                                <p:cTn id="47" presetID="45" presetClass="entr" presetSubtype="0"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0"/>
                                        <p:tgtEl>
                                          <p:spTgt spid="19"/>
                                        </p:tgtEl>
                                      </p:cBhvr>
                                    </p:animEffect>
                                    <p:anim calcmode="lin" valueType="num">
                                      <p:cBhvr>
                                        <p:cTn id="50" dur="5000" fill="hold"/>
                                        <p:tgtEl>
                                          <p:spTgt spid="19"/>
                                        </p:tgtEl>
                                        <p:attrNameLst>
                                          <p:attrName>ppt_w</p:attrName>
                                        </p:attrNameLst>
                                      </p:cBhvr>
                                      <p:tavLst>
                                        <p:tav tm="0" fmla="#ppt_w*sin(2.5*pi*$)">
                                          <p:val>
                                            <p:fltVal val="0"/>
                                          </p:val>
                                        </p:tav>
                                        <p:tav tm="100000">
                                          <p:val>
                                            <p:fltVal val="1"/>
                                          </p:val>
                                        </p:tav>
                                      </p:tavLst>
                                    </p:anim>
                                    <p:anim calcmode="lin" valueType="num">
                                      <p:cBhvr>
                                        <p:cTn id="51" dur="5000" fill="hold"/>
                                        <p:tgtEl>
                                          <p:spTgt spid="19"/>
                                        </p:tgtEl>
                                        <p:attrNameLst>
                                          <p:attrName>ppt_h</p:attrName>
                                        </p:attrNameLst>
                                      </p:cBhvr>
                                      <p:tavLst>
                                        <p:tav tm="0">
                                          <p:val>
                                            <p:strVal val="#ppt_h"/>
                                          </p:val>
                                        </p:tav>
                                        <p:tav tm="100000">
                                          <p:val>
                                            <p:strVal val="#ppt_h"/>
                                          </p:val>
                                        </p:tav>
                                      </p:tavLst>
                                    </p:anim>
                                  </p:childTnLst>
                                </p:cTn>
                              </p:par>
                            </p:childTnLst>
                          </p:cTn>
                        </p:par>
                        <p:par>
                          <p:cTn id="52" fill="hold">
                            <p:stCondLst>
                              <p:cond delay="25000"/>
                            </p:stCondLst>
                            <p:childTnLst>
                              <p:par>
                                <p:cTn id="53" presetID="25" presetClass="entr" presetSubtype="0" fill="hold" nodeType="afterEffect">
                                  <p:stCondLst>
                                    <p:cond delay="0"/>
                                  </p:stCondLst>
                                  <p:childTnLst>
                                    <p:set>
                                      <p:cBhvr>
                                        <p:cTn id="54" dur="1" fill="hold">
                                          <p:stCondLst>
                                            <p:cond delay="0"/>
                                          </p:stCondLst>
                                        </p:cTn>
                                        <p:tgtEl>
                                          <p:spTgt spid="20">
                                            <p:txEl>
                                              <p:pRg st="0" end="0"/>
                                            </p:txEl>
                                          </p:spTgt>
                                        </p:tgtEl>
                                        <p:attrNameLst>
                                          <p:attrName>style.visibility</p:attrName>
                                        </p:attrNameLst>
                                      </p:cBhvr>
                                      <p:to>
                                        <p:strVal val="visible"/>
                                      </p:to>
                                    </p:set>
                                    <p:anim calcmode="lin" valueType="num">
                                      <p:cBhvr>
                                        <p:cTn id="55" dur="2500" decel="50000" fill="hold">
                                          <p:stCondLst>
                                            <p:cond delay="0"/>
                                          </p:stCondLst>
                                        </p:cTn>
                                        <p:tgtEl>
                                          <p:spTgt spid="20">
                                            <p:txEl>
                                              <p:pRg st="0" end="0"/>
                                            </p:txEl>
                                          </p:spTgt>
                                        </p:tgtEl>
                                        <p:attrNameLst>
                                          <p:attrName>style.rotation</p:attrName>
                                        </p:attrNameLst>
                                      </p:cBhvr>
                                      <p:tavLst>
                                        <p:tav tm="0">
                                          <p:val>
                                            <p:fltVal val="-90"/>
                                          </p:val>
                                        </p:tav>
                                        <p:tav tm="100000">
                                          <p:val>
                                            <p:fltVal val="0"/>
                                          </p:val>
                                        </p:tav>
                                      </p:tavLst>
                                    </p:anim>
                                    <p:anim calcmode="lin" valueType="num">
                                      <p:cBhvr>
                                        <p:cTn id="56" dur="2500" decel="50000" fill="hold">
                                          <p:stCondLst>
                                            <p:cond delay="0"/>
                                          </p:stCondLst>
                                        </p:cTn>
                                        <p:tgtEl>
                                          <p:spTgt spid="20">
                                            <p:txEl>
                                              <p:pRg st="0" end="0"/>
                                            </p:txEl>
                                          </p:spTgt>
                                        </p:tgtEl>
                                        <p:attrNameLst>
                                          <p:attrName>ppt_w</p:attrName>
                                        </p:attrNameLst>
                                      </p:cBhvr>
                                      <p:tavLst>
                                        <p:tav tm="0">
                                          <p:val>
                                            <p:strVal val="#ppt_w"/>
                                          </p:val>
                                        </p:tav>
                                        <p:tav tm="100000">
                                          <p:val>
                                            <p:strVal val="#ppt_w*.05"/>
                                          </p:val>
                                        </p:tav>
                                      </p:tavLst>
                                    </p:anim>
                                    <p:anim calcmode="lin" valueType="num">
                                      <p:cBhvr>
                                        <p:cTn id="57" dur="2500" accel="50000" fill="hold">
                                          <p:stCondLst>
                                            <p:cond delay="2500"/>
                                          </p:stCondLst>
                                        </p:cTn>
                                        <p:tgtEl>
                                          <p:spTgt spid="20">
                                            <p:txEl>
                                              <p:pRg st="0" end="0"/>
                                            </p:txEl>
                                          </p:spTgt>
                                        </p:tgtEl>
                                        <p:attrNameLst>
                                          <p:attrName>ppt_w</p:attrName>
                                        </p:attrNameLst>
                                      </p:cBhvr>
                                      <p:tavLst>
                                        <p:tav tm="0">
                                          <p:val>
                                            <p:strVal val="#ppt_w*.05"/>
                                          </p:val>
                                        </p:tav>
                                        <p:tav tm="100000">
                                          <p:val>
                                            <p:strVal val="#ppt_w"/>
                                          </p:val>
                                        </p:tav>
                                      </p:tavLst>
                                    </p:anim>
                                    <p:anim calcmode="lin" valueType="num">
                                      <p:cBhvr>
                                        <p:cTn id="58" dur="5000" fill="hold"/>
                                        <p:tgtEl>
                                          <p:spTgt spid="20">
                                            <p:txEl>
                                              <p:pRg st="0" end="0"/>
                                            </p:txEl>
                                          </p:spTgt>
                                        </p:tgtEl>
                                        <p:attrNameLst>
                                          <p:attrName>ppt_h</p:attrName>
                                        </p:attrNameLst>
                                      </p:cBhvr>
                                      <p:tavLst>
                                        <p:tav tm="0">
                                          <p:val>
                                            <p:strVal val="#ppt_h"/>
                                          </p:val>
                                        </p:tav>
                                        <p:tav tm="100000">
                                          <p:val>
                                            <p:strVal val="#ppt_h"/>
                                          </p:val>
                                        </p:tav>
                                      </p:tavLst>
                                    </p:anim>
                                    <p:anim calcmode="lin" valueType="num">
                                      <p:cBhvr>
                                        <p:cTn id="59" dur="2500" decel="50000" fill="hold">
                                          <p:stCondLst>
                                            <p:cond delay="0"/>
                                          </p:stCondLst>
                                        </p:cTn>
                                        <p:tgtEl>
                                          <p:spTgt spid="20">
                                            <p:txEl>
                                              <p:pRg st="0" end="0"/>
                                            </p:txEl>
                                          </p:spTgt>
                                        </p:tgtEl>
                                        <p:attrNameLst>
                                          <p:attrName>ppt_x</p:attrName>
                                        </p:attrNameLst>
                                      </p:cBhvr>
                                      <p:tavLst>
                                        <p:tav tm="0">
                                          <p:val>
                                            <p:strVal val="#ppt_x+.4"/>
                                          </p:val>
                                        </p:tav>
                                        <p:tav tm="100000">
                                          <p:val>
                                            <p:strVal val="#ppt_x"/>
                                          </p:val>
                                        </p:tav>
                                      </p:tavLst>
                                    </p:anim>
                                    <p:anim calcmode="lin" valueType="num">
                                      <p:cBhvr>
                                        <p:cTn id="60" dur="2500" decel="50000" fill="hold">
                                          <p:stCondLst>
                                            <p:cond delay="0"/>
                                          </p:stCondLst>
                                        </p:cTn>
                                        <p:tgtEl>
                                          <p:spTgt spid="20">
                                            <p:txEl>
                                              <p:pRg st="0" end="0"/>
                                            </p:txEl>
                                          </p:spTgt>
                                        </p:tgtEl>
                                        <p:attrNameLst>
                                          <p:attrName>ppt_y</p:attrName>
                                        </p:attrNameLst>
                                      </p:cBhvr>
                                      <p:tavLst>
                                        <p:tav tm="0">
                                          <p:val>
                                            <p:strVal val="#ppt_y-.2"/>
                                          </p:val>
                                        </p:tav>
                                        <p:tav tm="100000">
                                          <p:val>
                                            <p:strVal val="#ppt_y+.1"/>
                                          </p:val>
                                        </p:tav>
                                      </p:tavLst>
                                    </p:anim>
                                    <p:anim calcmode="lin" valueType="num">
                                      <p:cBhvr>
                                        <p:cTn id="61" dur="2500" accel="50000" fill="hold">
                                          <p:stCondLst>
                                            <p:cond delay="2500"/>
                                          </p:stCondLst>
                                        </p:cTn>
                                        <p:tgtEl>
                                          <p:spTgt spid="20">
                                            <p:txEl>
                                              <p:pRg st="0" end="0"/>
                                            </p:txEl>
                                          </p:spTgt>
                                        </p:tgtEl>
                                        <p:attrNameLst>
                                          <p:attrName>ppt_y</p:attrName>
                                        </p:attrNameLst>
                                      </p:cBhvr>
                                      <p:tavLst>
                                        <p:tav tm="0">
                                          <p:val>
                                            <p:strVal val="#ppt_y+.1"/>
                                          </p:val>
                                        </p:tav>
                                        <p:tav tm="100000">
                                          <p:val>
                                            <p:strVal val="#ppt_y"/>
                                          </p:val>
                                        </p:tav>
                                      </p:tavLst>
                                    </p:anim>
                                    <p:animEffect transition="in" filter="fade">
                                      <p:cBhvr>
                                        <p:cTn id="62" dur="5000" decel="50000">
                                          <p:stCondLst>
                                            <p:cond delay="0"/>
                                          </p:stCondLst>
                                        </p:cTn>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tângulo 1"/>
          <p:cNvSpPr/>
          <p:nvPr/>
        </p:nvSpPr>
        <p:spPr>
          <a:xfrm>
            <a:off x="4211960" y="339502"/>
            <a:ext cx="4788024" cy="4708981"/>
          </a:xfrm>
          <a:prstGeom prst="rect">
            <a:avLst/>
          </a:prstGeom>
        </p:spPr>
        <p:txBody>
          <a:bodyPr wrap="square">
            <a:spAutoFit/>
            <a:scene3d>
              <a:camera prst="isometricOffAxis2Left"/>
              <a:lightRig rig="threePt" dir="t"/>
            </a:scene3d>
          </a:bodyPr>
          <a:lstStyle/>
          <a:p>
            <a:pPr algn="ctr"/>
            <a:r>
              <a:rPr lang="pt-BR" sz="2000" b="1" dirty="0">
                <a:ln w="6600">
                  <a:solidFill>
                    <a:schemeClr val="accent2"/>
                  </a:solidFill>
                  <a:prstDash val="solid"/>
                </a:ln>
                <a:solidFill>
                  <a:srgbClr val="FFFFFF"/>
                </a:solidFill>
                <a:effectLst>
                  <a:outerShdw dist="38100" dir="2700000" algn="tl" rotWithShape="0">
                    <a:schemeClr val="accent2"/>
                  </a:outerShdw>
                </a:effectLst>
              </a:rPr>
              <a:t>Sob um foco de tenção, muitos líderes perdem a sensatez. Alguns são seguros e</a:t>
            </a:r>
          </a:p>
          <a:p>
            <a:pPr algn="ctr"/>
            <a:r>
              <a:rPr lang="pt-BR" sz="2000" b="1" dirty="0">
                <a:ln w="6600">
                  <a:solidFill>
                    <a:schemeClr val="accent2"/>
                  </a:solidFill>
                  <a:prstDash val="solid"/>
                </a:ln>
                <a:solidFill>
                  <a:srgbClr val="FFFFFF"/>
                </a:solidFill>
                <a:effectLst>
                  <a:outerShdw dist="38100" dir="2700000" algn="tl" rotWithShape="0">
                    <a:schemeClr val="accent2"/>
                  </a:outerShdw>
                </a:effectLst>
              </a:rPr>
              <a:t>eloquentes quando nada os contraria, mas sob o calor da ansiedade, comportam-se</a:t>
            </a:r>
          </a:p>
          <a:p>
            <a:pPr algn="ctr"/>
            <a:r>
              <a:rPr lang="pt-BR" sz="2000" b="1" dirty="0">
                <a:ln w="6600">
                  <a:solidFill>
                    <a:schemeClr val="accent2"/>
                  </a:solidFill>
                  <a:prstDash val="solid"/>
                </a:ln>
                <a:solidFill>
                  <a:srgbClr val="FFFFFF"/>
                </a:solidFill>
                <a:effectLst>
                  <a:outerShdw dist="38100" dir="2700000" algn="tl" rotWithShape="0">
                    <a:schemeClr val="accent2"/>
                  </a:outerShdw>
                </a:effectLst>
              </a:rPr>
              <a:t>como crianças;</a:t>
            </a:r>
          </a:p>
          <a:p>
            <a:pPr algn="ctr"/>
            <a:endParaRPr lang="pt-BR" sz="2000" b="1" dirty="0" smtClean="0">
              <a:ln w="6600">
                <a:solidFill>
                  <a:schemeClr val="accent2"/>
                </a:solidFill>
                <a:prstDash val="solid"/>
              </a:ln>
              <a:solidFill>
                <a:srgbClr val="FFFFFF"/>
              </a:solidFill>
              <a:effectLst>
                <a:outerShdw dist="38100" dir="2700000" algn="tl" rotWithShape="0">
                  <a:schemeClr val="accent2"/>
                </a:outerShdw>
              </a:effectLst>
            </a:endParaRPr>
          </a:p>
          <a:p>
            <a:pPr algn="ctr"/>
            <a:r>
              <a:rPr lang="pt-BR" sz="2000" b="1" dirty="0" smtClean="0">
                <a:ln w="6600">
                  <a:solidFill>
                    <a:schemeClr val="accent2"/>
                  </a:solidFill>
                  <a:prstDash val="solid"/>
                </a:ln>
                <a:solidFill>
                  <a:srgbClr val="FFFFFF"/>
                </a:solidFill>
                <a:effectLst>
                  <a:outerShdw dist="38100" dir="2700000" algn="tl" rotWithShape="0">
                    <a:schemeClr val="accent2"/>
                  </a:outerShdw>
                </a:effectLst>
              </a:rPr>
              <a:t>Um </a:t>
            </a:r>
            <a:r>
              <a:rPr lang="pt-BR" sz="2000" b="1" dirty="0">
                <a:ln w="6600">
                  <a:solidFill>
                    <a:schemeClr val="accent2"/>
                  </a:solidFill>
                  <a:prstDash val="solid"/>
                </a:ln>
                <a:solidFill>
                  <a:srgbClr val="FFFFFF"/>
                </a:solidFill>
                <a:effectLst>
                  <a:outerShdw dist="38100" dir="2700000" algn="tl" rotWithShape="0">
                    <a:schemeClr val="accent2"/>
                  </a:outerShdw>
                </a:effectLst>
              </a:rPr>
              <a:t>bom líder corrige erros, mas um excelente líder previne-os; um bom líder enxerga</a:t>
            </a:r>
          </a:p>
          <a:p>
            <a:pPr algn="ctr"/>
            <a:r>
              <a:rPr lang="pt-BR" sz="2000" b="1" dirty="0">
                <a:ln w="6600">
                  <a:solidFill>
                    <a:schemeClr val="accent2"/>
                  </a:solidFill>
                  <a:prstDash val="solid"/>
                </a:ln>
                <a:solidFill>
                  <a:srgbClr val="FFFFFF"/>
                </a:solidFill>
                <a:effectLst>
                  <a:outerShdw dist="38100" dir="2700000" algn="tl" rotWithShape="0">
                    <a:schemeClr val="accent2"/>
                  </a:outerShdw>
                </a:effectLst>
              </a:rPr>
              <a:t>o que está à sua frente, mas um excelente líder vê além do que está diante dos seus</a:t>
            </a:r>
          </a:p>
          <a:p>
            <a:pPr algn="ctr"/>
            <a:r>
              <a:rPr lang="pt-BR" sz="2000" b="1" dirty="0">
                <a:ln w="6600">
                  <a:solidFill>
                    <a:schemeClr val="accent2"/>
                  </a:solidFill>
                  <a:prstDash val="solid"/>
                </a:ln>
                <a:solidFill>
                  <a:srgbClr val="FFFFFF"/>
                </a:solidFill>
                <a:effectLst>
                  <a:outerShdw dist="38100" dir="2700000" algn="tl" rotWithShape="0">
                    <a:schemeClr val="accent2"/>
                  </a:outerShdw>
                </a:effectLst>
              </a:rPr>
              <a:t>olhos;</a:t>
            </a:r>
          </a:p>
        </p:txBody>
      </p:sp>
      <p:grpSp>
        <p:nvGrpSpPr>
          <p:cNvPr id="3" name="Grupo 18"/>
          <p:cNvGrpSpPr>
            <a:grpSpLocks/>
          </p:cNvGrpSpPr>
          <p:nvPr/>
        </p:nvGrpSpPr>
        <p:grpSpPr bwMode="auto">
          <a:xfrm>
            <a:off x="0" y="0"/>
            <a:ext cx="9144000" cy="5143500"/>
            <a:chOff x="0" y="0"/>
            <a:chExt cx="9144000" cy="6991350"/>
          </a:xfrm>
          <a:solidFill>
            <a:schemeClr val="accent5">
              <a:lumMod val="60000"/>
              <a:lumOff val="40000"/>
            </a:schemeClr>
          </a:solidFill>
          <a:scene3d>
            <a:camera prst="orthographicFront"/>
            <a:lightRig rig="sunset" dir="t"/>
          </a:scene3d>
        </p:grpSpPr>
        <p:grpSp>
          <p:nvGrpSpPr>
            <p:cNvPr id="4" name="Grupo 19"/>
            <p:cNvGrpSpPr>
              <a:grpSpLocks/>
            </p:cNvGrpSpPr>
            <p:nvPr/>
          </p:nvGrpSpPr>
          <p:grpSpPr bwMode="auto">
            <a:xfrm>
              <a:off x="0" y="0"/>
              <a:ext cx="133350" cy="6858000"/>
              <a:chOff x="0" y="0"/>
              <a:chExt cx="133350" cy="6858000"/>
            </a:xfrm>
            <a:grpFill/>
          </p:grpSpPr>
          <p:pic>
            <p:nvPicPr>
              <p:cNvPr id="14"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5"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5" name="Grupo 20"/>
            <p:cNvGrpSpPr>
              <a:grpSpLocks/>
            </p:cNvGrpSpPr>
            <p:nvPr/>
          </p:nvGrpSpPr>
          <p:grpSpPr bwMode="auto">
            <a:xfrm>
              <a:off x="9010650" y="0"/>
              <a:ext cx="133350" cy="6858000"/>
              <a:chOff x="0" y="0"/>
              <a:chExt cx="133350" cy="6858000"/>
            </a:xfrm>
            <a:grpFill/>
          </p:grpSpPr>
          <p:pic>
            <p:nvPicPr>
              <p:cNvPr id="12"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3"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6" name="Grupo 16"/>
            <p:cNvGrpSpPr>
              <a:grpSpLocks/>
            </p:cNvGrpSpPr>
            <p:nvPr/>
          </p:nvGrpSpPr>
          <p:grpSpPr bwMode="auto">
            <a:xfrm>
              <a:off x="0" y="6858000"/>
              <a:ext cx="9144000" cy="133350"/>
              <a:chOff x="0" y="6308725"/>
              <a:chExt cx="9144000" cy="133350"/>
            </a:xfrm>
            <a:grpFill/>
          </p:grpSpPr>
          <p:pic>
            <p:nvPicPr>
              <p:cNvPr id="10"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1"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7" name="Grupo 24"/>
            <p:cNvGrpSpPr>
              <a:grpSpLocks/>
            </p:cNvGrpSpPr>
            <p:nvPr/>
          </p:nvGrpSpPr>
          <p:grpSpPr bwMode="auto">
            <a:xfrm>
              <a:off x="0" y="0"/>
              <a:ext cx="9144000" cy="133351"/>
              <a:chOff x="0" y="6308725"/>
              <a:chExt cx="9144000" cy="133351"/>
            </a:xfrm>
            <a:grpFill/>
          </p:grpSpPr>
          <p:pic>
            <p:nvPicPr>
              <p:cNvPr id="8"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9"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pic>
        <p:nvPicPr>
          <p:cNvPr id="16" name="Imagem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485" y="162910"/>
            <a:ext cx="2997200" cy="4127500"/>
          </a:xfrm>
          <a:prstGeom prst="rect">
            <a:avLst/>
          </a:prstGeom>
          <a:effectLst>
            <a:softEdge rad="635000"/>
          </a:effectLst>
        </p:spPr>
      </p:pic>
      <p:pic>
        <p:nvPicPr>
          <p:cNvPr id="17" name="Imagem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4681" y="2881524"/>
            <a:ext cx="2408360" cy="2225496"/>
          </a:xfrm>
          <a:prstGeom prst="rect">
            <a:avLst/>
          </a:prstGeom>
          <a:effectLst>
            <a:softEdge rad="635000"/>
          </a:effectLst>
        </p:spPr>
      </p:pic>
      <p:pic>
        <p:nvPicPr>
          <p:cNvPr id="18" name="Imagem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96032" y="162910"/>
            <a:ext cx="1957537" cy="2997200"/>
          </a:xfrm>
          <a:prstGeom prst="rect">
            <a:avLst/>
          </a:prstGeom>
          <a:effectLst>
            <a:softEdge rad="635000"/>
          </a:effectLst>
        </p:spPr>
      </p:pic>
      <p:pic>
        <p:nvPicPr>
          <p:cNvPr id="19" name="Imagem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05185" y="2712347"/>
            <a:ext cx="1861511" cy="2059457"/>
          </a:xfrm>
          <a:prstGeom prst="rect">
            <a:avLst/>
          </a:prstGeom>
          <a:effectLst>
            <a:softEdge rad="635000"/>
          </a:effectLst>
        </p:spPr>
      </p:pic>
    </p:spTree>
    <p:extLst>
      <p:ext uri="{BB962C8B-B14F-4D97-AF65-F5344CB8AC3E}">
        <p14:creationId xmlns:p14="http://schemas.microsoft.com/office/powerpoint/2010/main" val="1433118627"/>
      </p:ext>
    </p:extLst>
  </p:cSld>
  <p:clrMapOvr>
    <a:masterClrMapping/>
  </p:clrMapOvr>
  <mc:AlternateContent xmlns:mc="http://schemas.openxmlformats.org/markup-compatibility/2006" xmlns:p14="http://schemas.microsoft.com/office/powerpoint/2010/main">
    <mc:Choice Requires="p14">
      <p:transition spd="slow" p14:dur="5000" advClick="0" advTm="33000">
        <p:fade/>
      </p:transition>
    </mc:Choice>
    <mc:Fallback xmlns="">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0" fill="hold"/>
                                        <p:tgtEl>
                                          <p:spTgt spid="19"/>
                                        </p:tgtEl>
                                        <p:attrNameLst>
                                          <p:attrName>ppt_w</p:attrName>
                                        </p:attrNameLst>
                                      </p:cBhvr>
                                      <p:tavLst>
                                        <p:tav tm="0">
                                          <p:val>
                                            <p:fltVal val="0"/>
                                          </p:val>
                                        </p:tav>
                                        <p:tav tm="100000">
                                          <p:val>
                                            <p:strVal val="#ppt_w"/>
                                          </p:val>
                                        </p:tav>
                                      </p:tavLst>
                                    </p:anim>
                                    <p:anim calcmode="lin" valueType="num">
                                      <p:cBhvr>
                                        <p:cTn id="8" dur="5000" fill="hold"/>
                                        <p:tgtEl>
                                          <p:spTgt spid="19"/>
                                        </p:tgtEl>
                                        <p:attrNameLst>
                                          <p:attrName>ppt_h</p:attrName>
                                        </p:attrNameLst>
                                      </p:cBhvr>
                                      <p:tavLst>
                                        <p:tav tm="0">
                                          <p:val>
                                            <p:fltVal val="0"/>
                                          </p:val>
                                        </p:tav>
                                        <p:tav tm="100000">
                                          <p:val>
                                            <p:strVal val="#ppt_h"/>
                                          </p:val>
                                        </p:tav>
                                      </p:tavLst>
                                    </p:anim>
                                    <p:animEffect transition="in" filter="fade">
                                      <p:cBhvr>
                                        <p:cTn id="9" dur="5000"/>
                                        <p:tgtEl>
                                          <p:spTgt spid="19"/>
                                        </p:tgtEl>
                                      </p:cBhvr>
                                    </p:animEffect>
                                  </p:childTnLst>
                                </p:cTn>
                              </p:par>
                            </p:childTnLst>
                          </p:cTn>
                        </p:par>
                        <p:par>
                          <p:cTn id="10" fill="hold">
                            <p:stCondLst>
                              <p:cond delay="5000"/>
                            </p:stCondLst>
                            <p:childTnLst>
                              <p:par>
                                <p:cTn id="11" presetID="53" presetClass="entr" presetSubtype="16"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4" dur="5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5" dur="5000"/>
                                        <p:tgtEl>
                                          <p:spTgt spid="2">
                                            <p:txEl>
                                              <p:pRg st="0" end="0"/>
                                            </p:txEl>
                                          </p:spTgt>
                                        </p:tgtEl>
                                      </p:cBhvr>
                                    </p:animEffect>
                                  </p:childTnLst>
                                </p:cTn>
                              </p:par>
                            </p:childTnLst>
                          </p:cTn>
                        </p:par>
                        <p:par>
                          <p:cTn id="16" fill="hold">
                            <p:stCondLst>
                              <p:cond delay="10000"/>
                            </p:stCondLst>
                            <p:childTnLst>
                              <p:par>
                                <p:cTn id="17" presetID="53" presetClass="entr" presetSubtype="16" fill="hold" nodeType="after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5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0" dur="5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1" dur="5000"/>
                                        <p:tgtEl>
                                          <p:spTgt spid="2">
                                            <p:txEl>
                                              <p:pRg st="1" end="1"/>
                                            </p:txEl>
                                          </p:spTgt>
                                        </p:tgtEl>
                                      </p:cBhvr>
                                    </p:animEffect>
                                  </p:childTnLst>
                                </p:cTn>
                              </p:par>
                            </p:childTnLst>
                          </p:cTn>
                        </p:par>
                        <p:par>
                          <p:cTn id="22" fill="hold">
                            <p:stCondLst>
                              <p:cond delay="15000"/>
                            </p:stCondLst>
                            <p:childTnLst>
                              <p:par>
                                <p:cTn id="23" presetID="53" presetClass="entr" presetSubtype="16" fill="hold" nodeType="after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p:cTn id="25" dur="5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6" dur="5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7" dur="5000"/>
                                        <p:tgtEl>
                                          <p:spTgt spid="2">
                                            <p:txEl>
                                              <p:pRg st="2" end="2"/>
                                            </p:txEl>
                                          </p:spTgt>
                                        </p:tgtEl>
                                      </p:cBhvr>
                                    </p:animEffect>
                                  </p:childTnLst>
                                </p:cTn>
                              </p:par>
                            </p:childTnLst>
                          </p:cTn>
                        </p:par>
                        <p:par>
                          <p:cTn id="28" fill="hold">
                            <p:stCondLst>
                              <p:cond delay="20000"/>
                            </p:stCondLst>
                            <p:childTnLst>
                              <p:par>
                                <p:cTn id="29" presetID="53" presetClass="entr" presetSubtype="16"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5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5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3" dur="5000"/>
                                        <p:tgtEl>
                                          <p:spTgt spid="2">
                                            <p:txEl>
                                              <p:pRg st="4" end="4"/>
                                            </p:txEl>
                                          </p:spTgt>
                                        </p:tgtEl>
                                      </p:cBhvr>
                                    </p:animEffect>
                                  </p:childTnLst>
                                </p:cTn>
                              </p:par>
                            </p:childTnLst>
                          </p:cTn>
                        </p:par>
                        <p:par>
                          <p:cTn id="34" fill="hold">
                            <p:stCondLst>
                              <p:cond delay="25000"/>
                            </p:stCondLst>
                            <p:childTnLst>
                              <p:par>
                                <p:cTn id="35" presetID="53" presetClass="entr" presetSubtype="16" fill="hold"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p:cTn id="37" dur="5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8" dur="5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9" dur="5000"/>
                                        <p:tgtEl>
                                          <p:spTgt spid="2">
                                            <p:txEl>
                                              <p:pRg st="5" end="5"/>
                                            </p:txEl>
                                          </p:spTgt>
                                        </p:tgtEl>
                                      </p:cBhvr>
                                    </p:animEffect>
                                  </p:childTnLst>
                                </p:cTn>
                              </p:par>
                            </p:childTnLst>
                          </p:cTn>
                        </p:par>
                        <p:par>
                          <p:cTn id="40" fill="hold">
                            <p:stCondLst>
                              <p:cond delay="30000"/>
                            </p:stCondLst>
                            <p:childTnLst>
                              <p:par>
                                <p:cTn id="41" presetID="53" presetClass="entr" presetSubtype="16" fill="hold" nodeType="after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p:cTn id="43" dur="5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44" dur="50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45" dur="5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0000">
              <a:schemeClr val="accent5">
                <a:lumMod val="60000"/>
                <a:lumOff val="40000"/>
              </a:schemeClr>
            </a:gs>
            <a:gs pos="100000">
              <a:schemeClr val="bg2">
                <a:shade val="96000"/>
                <a:hueMod val="88000"/>
                <a:satMod val="220000"/>
                <a:lumMod val="82000"/>
              </a:schemeClr>
            </a:gs>
          </a:gsLst>
          <a:lin ang="0" scaled="1"/>
          <a:tileRect/>
        </a:gradFill>
        <a:effectLst/>
      </p:bgPr>
    </p:bg>
    <p:spTree>
      <p:nvGrpSpPr>
        <p:cNvPr id="1" name=""/>
        <p:cNvGrpSpPr/>
        <p:nvPr/>
      </p:nvGrpSpPr>
      <p:grpSpPr>
        <a:xfrm>
          <a:off x="0" y="0"/>
          <a:ext cx="0" cy="0"/>
          <a:chOff x="0" y="0"/>
          <a:chExt cx="0" cy="0"/>
        </a:xfrm>
      </p:grpSpPr>
      <p:grpSp>
        <p:nvGrpSpPr>
          <p:cNvPr id="5" name="Grupo 18"/>
          <p:cNvGrpSpPr>
            <a:grpSpLocks/>
          </p:cNvGrpSpPr>
          <p:nvPr/>
        </p:nvGrpSpPr>
        <p:grpSpPr bwMode="auto">
          <a:xfrm>
            <a:off x="0" y="0"/>
            <a:ext cx="9144000" cy="5143500"/>
            <a:chOff x="0" y="0"/>
            <a:chExt cx="9144000" cy="6991350"/>
          </a:xfrm>
          <a:solidFill>
            <a:schemeClr val="accent5">
              <a:lumMod val="60000"/>
              <a:lumOff val="40000"/>
            </a:schemeClr>
          </a:solidFill>
          <a:scene3d>
            <a:camera prst="orthographicFront"/>
            <a:lightRig rig="sunset" dir="t"/>
          </a:scene3d>
        </p:grpSpPr>
        <p:grpSp>
          <p:nvGrpSpPr>
            <p:cNvPr id="6" name="Grupo 19"/>
            <p:cNvGrpSpPr>
              <a:grpSpLocks/>
            </p:cNvGrpSpPr>
            <p:nvPr/>
          </p:nvGrpSpPr>
          <p:grpSpPr bwMode="auto">
            <a:xfrm>
              <a:off x="0" y="0"/>
              <a:ext cx="133350" cy="6858000"/>
              <a:chOff x="0" y="0"/>
              <a:chExt cx="133350" cy="6858000"/>
            </a:xfrm>
            <a:grpFill/>
          </p:grpSpPr>
          <p:pic>
            <p:nvPicPr>
              <p:cNvPr id="16"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7"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7" name="Grupo 20"/>
            <p:cNvGrpSpPr>
              <a:grpSpLocks/>
            </p:cNvGrpSpPr>
            <p:nvPr/>
          </p:nvGrpSpPr>
          <p:grpSpPr bwMode="auto">
            <a:xfrm>
              <a:off x="9010650" y="0"/>
              <a:ext cx="133350" cy="6858000"/>
              <a:chOff x="0" y="0"/>
              <a:chExt cx="133350" cy="6858000"/>
            </a:xfrm>
            <a:grpFill/>
          </p:grpSpPr>
          <p:pic>
            <p:nvPicPr>
              <p:cNvPr id="14"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5"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8" name="Grupo 16"/>
            <p:cNvGrpSpPr>
              <a:grpSpLocks/>
            </p:cNvGrpSpPr>
            <p:nvPr/>
          </p:nvGrpSpPr>
          <p:grpSpPr bwMode="auto">
            <a:xfrm>
              <a:off x="0" y="6858000"/>
              <a:ext cx="9144000" cy="133350"/>
              <a:chOff x="0" y="6308725"/>
              <a:chExt cx="9144000" cy="133350"/>
            </a:xfrm>
            <a:grpFill/>
          </p:grpSpPr>
          <p:pic>
            <p:nvPicPr>
              <p:cNvPr id="12"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3"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9" name="Grupo 24"/>
            <p:cNvGrpSpPr>
              <a:grpSpLocks/>
            </p:cNvGrpSpPr>
            <p:nvPr/>
          </p:nvGrpSpPr>
          <p:grpSpPr bwMode="auto">
            <a:xfrm>
              <a:off x="0" y="0"/>
              <a:ext cx="9144000" cy="133351"/>
              <a:chOff x="0" y="6308725"/>
              <a:chExt cx="9144000" cy="133351"/>
            </a:xfrm>
            <a:grpFill/>
          </p:grpSpPr>
          <p:pic>
            <p:nvPicPr>
              <p:cNvPr id="10"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1"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sp>
        <p:nvSpPr>
          <p:cNvPr id="19" name="Retângulo 18"/>
          <p:cNvSpPr/>
          <p:nvPr/>
        </p:nvSpPr>
        <p:spPr>
          <a:xfrm>
            <a:off x="1115616" y="195486"/>
            <a:ext cx="7232476" cy="3854068"/>
          </a:xfrm>
          <a:prstGeom prst="rect">
            <a:avLst/>
          </a:prstGeom>
          <a:scene3d>
            <a:camera prst="perspectiveHeroicExtremeRightFacing"/>
            <a:lightRig rig="threePt" dir="t"/>
          </a:scene3d>
        </p:spPr>
        <p:txBody>
          <a:bodyPr wrap="square">
            <a:spAutoFit/>
          </a:bodyPr>
          <a:lstStyle/>
          <a:p>
            <a:pPr>
              <a:lnSpc>
                <a:spcPct val="107000"/>
              </a:lnSpc>
              <a:spcAft>
                <a:spcPts val="800"/>
              </a:spcAft>
            </a:pPr>
            <a:r>
              <a:rPr lang="pt-PT" sz="2400" dirty="0">
                <a:latin typeface="Calibri" panose="020F0502020204030204" pitchFamily="34" charset="0"/>
                <a:ea typeface="Calibri" panose="020F0502020204030204" pitchFamily="34" charset="0"/>
                <a:cs typeface="Times New Roman" panose="02020603050405020304" pitchFamily="18" charset="0"/>
              </a:rPr>
              <a:t>Certos líderes, os que vivem sob a choldra da política, fazem toda a força para esconder o que são e, servindo-se de quaisquer vias, procuram mostrar as virtudes que gostariam de ter;</a:t>
            </a:r>
            <a:endParaRPr lang="pt-BR"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pt-PT" sz="2400"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pt-PT" sz="2400" dirty="0" smtClean="0">
                <a:latin typeface="Calibri" panose="020F0502020204030204" pitchFamily="34" charset="0"/>
                <a:ea typeface="Calibri" panose="020F0502020204030204" pitchFamily="34" charset="0"/>
                <a:cs typeface="Times New Roman" panose="02020603050405020304" pitchFamily="18" charset="0"/>
              </a:rPr>
              <a:t>Decidir </a:t>
            </a:r>
            <a:r>
              <a:rPr lang="pt-PT" sz="2400" dirty="0">
                <a:latin typeface="Calibri" panose="020F0502020204030204" pitchFamily="34" charset="0"/>
                <a:ea typeface="Calibri" panose="020F0502020204030204" pitchFamily="34" charset="0"/>
                <a:cs typeface="Times New Roman" panose="02020603050405020304" pitchFamily="18" charset="0"/>
              </a:rPr>
              <a:t>não custa nada. Importa que as decisões se volvam em acção. Pois, para ser líder não basta mandar, mas saber escolher pessoas de acção, educá-las, animá-las, ampará-las e ser amado por elas;</a:t>
            </a:r>
            <a:endParaRPr lang="pt-BR" sz="20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0232" y="98106"/>
            <a:ext cx="2247900" cy="3276600"/>
          </a:xfrm>
          <a:prstGeom prst="rect">
            <a:avLst/>
          </a:prstGeom>
          <a:effectLst>
            <a:softEdge rad="635000"/>
          </a:effectLst>
        </p:spPr>
      </p:pic>
      <p:pic>
        <p:nvPicPr>
          <p:cNvPr id="3" name="Imagem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3627" y="2421977"/>
            <a:ext cx="3443698" cy="2809239"/>
          </a:xfrm>
          <a:prstGeom prst="rect">
            <a:avLst/>
          </a:prstGeom>
          <a:effectLst>
            <a:softEdge rad="635000"/>
          </a:effectLst>
        </p:spPr>
      </p:pic>
    </p:spTree>
    <p:extLst>
      <p:ext uri="{BB962C8B-B14F-4D97-AF65-F5344CB8AC3E}">
        <p14:creationId xmlns:p14="http://schemas.microsoft.com/office/powerpoint/2010/main" val="945715700"/>
      </p:ext>
    </p:extLst>
  </p:cSld>
  <p:clrMapOvr>
    <a:masterClrMapping/>
  </p:clrMapOvr>
  <mc:AlternateContent xmlns:mc="http://schemas.openxmlformats.org/markup-compatibility/2006" xmlns:p14="http://schemas.microsoft.com/office/powerpoint/2010/main">
    <mc:Choice Requires="p14">
      <p:transition spd="slow" p14:dur="5000" advClick="0" advTm="33000">
        <p:fade/>
      </p:transition>
    </mc:Choice>
    <mc:Fallback xmlns="">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 calcmode="lin" valueType="num">
                                      <p:cBhvr>
                                        <p:cTn id="7" dur="50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19">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19">
                                            <p:txEl>
                                              <p:pRg st="0" end="0"/>
                                            </p:txEl>
                                          </p:spTgt>
                                        </p:tgtEl>
                                      </p:cBhvr>
                                    </p:animEffect>
                                  </p:childTnLst>
                                </p:cTn>
                              </p:par>
                              <p:par>
                                <p:cTn id="10" presetID="14" presetClass="entr" presetSubtype="5"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vertical)">
                                      <p:cBhvr>
                                        <p:cTn id="12" dur="5000"/>
                                        <p:tgtEl>
                                          <p:spTgt spid="2"/>
                                        </p:tgtEl>
                                      </p:cBhvr>
                                    </p:animEffect>
                                  </p:childTnLst>
                                </p:cTn>
                              </p:par>
                            </p:childTnLst>
                          </p:cTn>
                        </p:par>
                        <p:par>
                          <p:cTn id="13" fill="hold">
                            <p:stCondLst>
                              <p:cond delay="5000"/>
                            </p:stCondLst>
                            <p:childTnLst>
                              <p:par>
                                <p:cTn id="14" presetID="53" presetClass="entr" presetSubtype="528" fill="hold" nodeType="afterEffect">
                                  <p:stCondLst>
                                    <p:cond delay="0"/>
                                  </p:stCondLst>
                                  <p:childTnLst>
                                    <p:set>
                                      <p:cBhvr>
                                        <p:cTn id="15" dur="1" fill="hold">
                                          <p:stCondLst>
                                            <p:cond delay="0"/>
                                          </p:stCondLst>
                                        </p:cTn>
                                        <p:tgtEl>
                                          <p:spTgt spid="19">
                                            <p:txEl>
                                              <p:pRg st="2" end="2"/>
                                            </p:txEl>
                                          </p:spTgt>
                                        </p:tgtEl>
                                        <p:attrNameLst>
                                          <p:attrName>style.visibility</p:attrName>
                                        </p:attrNameLst>
                                      </p:cBhvr>
                                      <p:to>
                                        <p:strVal val="visible"/>
                                      </p:to>
                                    </p:set>
                                    <p:anim calcmode="lin" valueType="num">
                                      <p:cBhvr>
                                        <p:cTn id="16" dur="5000" fill="hold"/>
                                        <p:tgtEl>
                                          <p:spTgt spid="19">
                                            <p:txEl>
                                              <p:pRg st="2" end="2"/>
                                            </p:txEl>
                                          </p:spTgt>
                                        </p:tgtEl>
                                        <p:attrNameLst>
                                          <p:attrName>ppt_w</p:attrName>
                                        </p:attrNameLst>
                                      </p:cBhvr>
                                      <p:tavLst>
                                        <p:tav tm="0">
                                          <p:val>
                                            <p:fltVal val="0"/>
                                          </p:val>
                                        </p:tav>
                                        <p:tav tm="100000">
                                          <p:val>
                                            <p:strVal val="#ppt_w"/>
                                          </p:val>
                                        </p:tav>
                                      </p:tavLst>
                                    </p:anim>
                                    <p:anim calcmode="lin" valueType="num">
                                      <p:cBhvr>
                                        <p:cTn id="17" dur="5000" fill="hold"/>
                                        <p:tgtEl>
                                          <p:spTgt spid="19">
                                            <p:txEl>
                                              <p:pRg st="2" end="2"/>
                                            </p:txEl>
                                          </p:spTgt>
                                        </p:tgtEl>
                                        <p:attrNameLst>
                                          <p:attrName>ppt_h</p:attrName>
                                        </p:attrNameLst>
                                      </p:cBhvr>
                                      <p:tavLst>
                                        <p:tav tm="0">
                                          <p:val>
                                            <p:fltVal val="0"/>
                                          </p:val>
                                        </p:tav>
                                        <p:tav tm="100000">
                                          <p:val>
                                            <p:strVal val="#ppt_h"/>
                                          </p:val>
                                        </p:tav>
                                      </p:tavLst>
                                    </p:anim>
                                    <p:animEffect transition="in" filter="fade">
                                      <p:cBhvr>
                                        <p:cTn id="18" dur="5000"/>
                                        <p:tgtEl>
                                          <p:spTgt spid="19">
                                            <p:txEl>
                                              <p:pRg st="2" end="2"/>
                                            </p:txEl>
                                          </p:spTgt>
                                        </p:tgtEl>
                                      </p:cBhvr>
                                    </p:animEffect>
                                    <p:anim calcmode="lin" valueType="num">
                                      <p:cBhvr>
                                        <p:cTn id="19" dur="5000" fill="hold"/>
                                        <p:tgtEl>
                                          <p:spTgt spid="19">
                                            <p:txEl>
                                              <p:pRg st="2" end="2"/>
                                            </p:txEl>
                                          </p:spTgt>
                                        </p:tgtEl>
                                        <p:attrNameLst>
                                          <p:attrName>ppt_x</p:attrName>
                                        </p:attrNameLst>
                                      </p:cBhvr>
                                      <p:tavLst>
                                        <p:tav tm="0">
                                          <p:val>
                                            <p:fltVal val="0.5"/>
                                          </p:val>
                                        </p:tav>
                                        <p:tav tm="100000">
                                          <p:val>
                                            <p:strVal val="#ppt_x"/>
                                          </p:val>
                                        </p:tav>
                                      </p:tavLst>
                                    </p:anim>
                                    <p:anim calcmode="lin" valueType="num">
                                      <p:cBhvr>
                                        <p:cTn id="20" dur="5000" fill="hold"/>
                                        <p:tgtEl>
                                          <p:spTgt spid="19">
                                            <p:txEl>
                                              <p:pRg st="2" end="2"/>
                                            </p:txEl>
                                          </p:spTgt>
                                        </p:tgtEl>
                                        <p:attrNameLst>
                                          <p:attrName>ppt_y</p:attrName>
                                        </p:attrNameLst>
                                      </p:cBhvr>
                                      <p:tavLst>
                                        <p:tav tm="0">
                                          <p:val>
                                            <p:fltVal val="0.5"/>
                                          </p:val>
                                        </p:tav>
                                        <p:tav tm="100000">
                                          <p:val>
                                            <p:strVal val="#ppt_y"/>
                                          </p:val>
                                        </p:tav>
                                      </p:tavLst>
                                    </p:anim>
                                  </p:childTnLst>
                                </p:cTn>
                              </p:par>
                              <p:par>
                                <p:cTn id="21" presetID="31"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0" fill="hold"/>
                                        <p:tgtEl>
                                          <p:spTgt spid="3"/>
                                        </p:tgtEl>
                                        <p:attrNameLst>
                                          <p:attrName>ppt_w</p:attrName>
                                        </p:attrNameLst>
                                      </p:cBhvr>
                                      <p:tavLst>
                                        <p:tav tm="0">
                                          <p:val>
                                            <p:fltVal val="0"/>
                                          </p:val>
                                        </p:tav>
                                        <p:tav tm="100000">
                                          <p:val>
                                            <p:strVal val="#ppt_w"/>
                                          </p:val>
                                        </p:tav>
                                      </p:tavLst>
                                    </p:anim>
                                    <p:anim calcmode="lin" valueType="num">
                                      <p:cBhvr>
                                        <p:cTn id="24" dur="5000" fill="hold"/>
                                        <p:tgtEl>
                                          <p:spTgt spid="3"/>
                                        </p:tgtEl>
                                        <p:attrNameLst>
                                          <p:attrName>ppt_h</p:attrName>
                                        </p:attrNameLst>
                                      </p:cBhvr>
                                      <p:tavLst>
                                        <p:tav tm="0">
                                          <p:val>
                                            <p:fltVal val="0"/>
                                          </p:val>
                                        </p:tav>
                                        <p:tav tm="100000">
                                          <p:val>
                                            <p:strVal val="#ppt_h"/>
                                          </p:val>
                                        </p:tav>
                                      </p:tavLst>
                                    </p:anim>
                                    <p:anim calcmode="lin" valueType="num">
                                      <p:cBhvr>
                                        <p:cTn id="25" dur="5000" fill="hold"/>
                                        <p:tgtEl>
                                          <p:spTgt spid="3"/>
                                        </p:tgtEl>
                                        <p:attrNameLst>
                                          <p:attrName>style.rotation</p:attrName>
                                        </p:attrNameLst>
                                      </p:cBhvr>
                                      <p:tavLst>
                                        <p:tav tm="0">
                                          <p:val>
                                            <p:fltVal val="90"/>
                                          </p:val>
                                        </p:tav>
                                        <p:tav tm="100000">
                                          <p:val>
                                            <p:fltVal val="0"/>
                                          </p:val>
                                        </p:tav>
                                      </p:tavLst>
                                    </p:anim>
                                    <p:animEffect transition="in" filter="fade">
                                      <p:cBhvr>
                                        <p:cTn id="26"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1000">
              <a:schemeClr val="accent1">
                <a:lumMod val="40000"/>
                <a:lumOff val="60000"/>
              </a:schemeClr>
            </a:gs>
            <a:gs pos="72000">
              <a:schemeClr val="bg2">
                <a:shade val="96000"/>
                <a:hueMod val="88000"/>
                <a:satMod val="220000"/>
                <a:lumMod val="82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grpSp>
        <p:nvGrpSpPr>
          <p:cNvPr id="5" name="Grupo 18"/>
          <p:cNvGrpSpPr>
            <a:grpSpLocks/>
          </p:cNvGrpSpPr>
          <p:nvPr/>
        </p:nvGrpSpPr>
        <p:grpSpPr bwMode="auto">
          <a:xfrm>
            <a:off x="0" y="0"/>
            <a:ext cx="9144000" cy="5143500"/>
            <a:chOff x="0" y="0"/>
            <a:chExt cx="9144000" cy="6991350"/>
          </a:xfrm>
          <a:solidFill>
            <a:schemeClr val="accent5">
              <a:lumMod val="60000"/>
              <a:lumOff val="40000"/>
            </a:schemeClr>
          </a:solidFill>
          <a:scene3d>
            <a:camera prst="orthographicFront"/>
            <a:lightRig rig="sunset" dir="t"/>
          </a:scene3d>
        </p:grpSpPr>
        <p:grpSp>
          <p:nvGrpSpPr>
            <p:cNvPr id="6" name="Grupo 19"/>
            <p:cNvGrpSpPr>
              <a:grpSpLocks/>
            </p:cNvGrpSpPr>
            <p:nvPr/>
          </p:nvGrpSpPr>
          <p:grpSpPr bwMode="auto">
            <a:xfrm>
              <a:off x="0" y="0"/>
              <a:ext cx="133350" cy="6858000"/>
              <a:chOff x="0" y="0"/>
              <a:chExt cx="133350" cy="6858000"/>
            </a:xfrm>
            <a:grpFill/>
          </p:grpSpPr>
          <p:pic>
            <p:nvPicPr>
              <p:cNvPr id="16"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7"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7" name="Grupo 20"/>
            <p:cNvGrpSpPr>
              <a:grpSpLocks/>
            </p:cNvGrpSpPr>
            <p:nvPr/>
          </p:nvGrpSpPr>
          <p:grpSpPr bwMode="auto">
            <a:xfrm>
              <a:off x="9010650" y="0"/>
              <a:ext cx="133350" cy="6858000"/>
              <a:chOff x="0" y="0"/>
              <a:chExt cx="133350" cy="6858000"/>
            </a:xfrm>
            <a:grpFill/>
          </p:grpSpPr>
          <p:pic>
            <p:nvPicPr>
              <p:cNvPr id="14"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5"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8" name="Grupo 16"/>
            <p:cNvGrpSpPr>
              <a:grpSpLocks/>
            </p:cNvGrpSpPr>
            <p:nvPr/>
          </p:nvGrpSpPr>
          <p:grpSpPr bwMode="auto">
            <a:xfrm>
              <a:off x="0" y="6858000"/>
              <a:ext cx="9144000" cy="133350"/>
              <a:chOff x="0" y="6308725"/>
              <a:chExt cx="9144000" cy="133350"/>
            </a:xfrm>
            <a:grpFill/>
          </p:grpSpPr>
          <p:pic>
            <p:nvPicPr>
              <p:cNvPr id="12"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3"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9" name="Grupo 24"/>
            <p:cNvGrpSpPr>
              <a:grpSpLocks/>
            </p:cNvGrpSpPr>
            <p:nvPr/>
          </p:nvGrpSpPr>
          <p:grpSpPr bwMode="auto">
            <a:xfrm>
              <a:off x="0" y="0"/>
              <a:ext cx="9144000" cy="133351"/>
              <a:chOff x="0" y="6308725"/>
              <a:chExt cx="9144000" cy="133351"/>
            </a:xfrm>
            <a:grpFill/>
          </p:grpSpPr>
          <p:pic>
            <p:nvPicPr>
              <p:cNvPr id="10"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1"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sp>
        <p:nvSpPr>
          <p:cNvPr id="18" name="Retângulo 17"/>
          <p:cNvSpPr/>
          <p:nvPr/>
        </p:nvSpPr>
        <p:spPr>
          <a:xfrm>
            <a:off x="323528" y="339502"/>
            <a:ext cx="6696744" cy="4249240"/>
          </a:xfrm>
          <a:prstGeom prst="rect">
            <a:avLst/>
          </a:prstGeom>
        </p:spPr>
        <p:txBody>
          <a:bodyPr wrap="square">
            <a:spAutoFit/>
            <a:scene3d>
              <a:camera prst="isometricOffAxis1Right"/>
              <a:lightRig rig="threePt" dir="t"/>
            </a:scene3d>
          </a:bodyPr>
          <a:lstStyle/>
          <a:p>
            <a:pPr>
              <a:lnSpc>
                <a:spcPct val="107000"/>
              </a:lnSpc>
              <a:spcAft>
                <a:spcPts val="800"/>
              </a:spcAft>
            </a:pPr>
            <a:r>
              <a:rPr lang="pt-PT"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alibri" panose="020F0502020204030204" pitchFamily="34" charset="0"/>
                <a:ea typeface="Calibri" panose="020F0502020204030204" pitchFamily="34" charset="0"/>
                <a:cs typeface="Times New Roman" panose="02020603050405020304" pitchFamily="18" charset="0"/>
              </a:rPr>
              <a:t>O líder não decide arbitrariamente. Constitui norma para si procurar ressonância no mais profundo daqueles que lidera. O líder não só orienta, como ajuda também. O líder não é líder senão para ajudar a querer fazer;</a:t>
            </a:r>
            <a:endParaRPr lang="pt-BR"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pt-PT" sz="24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pt-PT" sz="24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alibri" panose="020F0502020204030204" pitchFamily="34" charset="0"/>
                <a:ea typeface="Calibri" panose="020F0502020204030204" pitchFamily="34" charset="0"/>
                <a:cs typeface="Times New Roman" panose="02020603050405020304" pitchFamily="18" charset="0"/>
              </a:rPr>
              <a:t>Só </a:t>
            </a:r>
            <a:r>
              <a:rPr lang="pt-PT" sz="2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alibri" panose="020F0502020204030204" pitchFamily="34" charset="0"/>
                <a:ea typeface="Calibri" panose="020F0502020204030204" pitchFamily="34" charset="0"/>
                <a:cs typeface="Times New Roman" panose="02020603050405020304" pitchFamily="18" charset="0"/>
              </a:rPr>
              <a:t>se faz bem o que se faz com paixão. Quem trabalha simplesmente para ganhar dinheiro e não tem paixão pelo que faz, não chegará a ser homem de valor e, muito menos será líder;</a:t>
            </a:r>
            <a:endParaRPr lang="pt-BR"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m 1" descr="Cómo saber si eres un líder &lt;strong&gt;nato&lt;/strong&g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420691">
            <a:off x="6646848" y="311476"/>
            <a:ext cx="2096859" cy="1966761"/>
          </a:xfrm>
          <a:prstGeom prst="rect">
            <a:avLst/>
          </a:prstGeom>
          <a:effectLst>
            <a:softEdge rad="317500"/>
          </a:effectLst>
        </p:spPr>
      </p:pic>
      <p:pic>
        <p:nvPicPr>
          <p:cNvPr id="3" name="Imagem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8224" y="1962251"/>
            <a:ext cx="2393596" cy="3083143"/>
          </a:xfrm>
          <a:prstGeom prst="rect">
            <a:avLst/>
          </a:prstGeom>
          <a:effectLst>
            <a:softEdge rad="635000"/>
          </a:effectLst>
        </p:spPr>
      </p:pic>
    </p:spTree>
    <p:extLst>
      <p:ext uri="{BB962C8B-B14F-4D97-AF65-F5344CB8AC3E}">
        <p14:creationId xmlns:p14="http://schemas.microsoft.com/office/powerpoint/2010/main" val="178452561"/>
      </p:ext>
    </p:extLst>
  </p:cSld>
  <p:clrMapOvr>
    <a:masterClrMapping/>
  </p:clrMapOvr>
  <mc:AlternateContent xmlns:mc="http://schemas.openxmlformats.org/markup-compatibility/2006" xmlns:p14="http://schemas.microsoft.com/office/powerpoint/2010/main">
    <mc:Choice Requires="p14">
      <p:transition spd="slow" p14:dur="5000" advClick="0" advTm="33000">
        <p:fade/>
      </p:transition>
    </mc:Choice>
    <mc:Fallback xmlns="">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circle(in)">
                                      <p:cBhvr>
                                        <p:cTn id="7" dur="5000"/>
                                        <p:tgtEl>
                                          <p:spTgt spid="18">
                                            <p:txEl>
                                              <p:pRg st="0" end="0"/>
                                            </p:txEl>
                                          </p:spTgt>
                                        </p:tgtEl>
                                      </p:cBhvr>
                                    </p:animEffect>
                                  </p:childTnLst>
                                </p:cTn>
                              </p:par>
                              <p:par>
                                <p:cTn id="8" presetID="52"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Scale>
                                      <p:cBhvr>
                                        <p:cTn id="10"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2"/>
                                        </p:tgtEl>
                                        <p:attrNameLst>
                                          <p:attrName>ppt_x</p:attrName>
                                          <p:attrName>ppt_y</p:attrName>
                                        </p:attrNameLst>
                                      </p:cBhvr>
                                    </p:animMotion>
                                    <p:animEffect transition="in" filter="fade">
                                      <p:cBhvr>
                                        <p:cTn id="12" dur="5000"/>
                                        <p:tgtEl>
                                          <p:spTgt spid="2"/>
                                        </p:tgtEl>
                                      </p:cBhvr>
                                    </p:animEffect>
                                  </p:childTnLst>
                                </p:cTn>
                              </p:par>
                            </p:childTnLst>
                          </p:cTn>
                        </p:par>
                        <p:par>
                          <p:cTn id="13" fill="hold">
                            <p:stCondLst>
                              <p:cond delay="5000"/>
                            </p:stCondLst>
                            <p:childTnLst>
                              <p:par>
                                <p:cTn id="14" presetID="45"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0"/>
                                        <p:tgtEl>
                                          <p:spTgt spid="3"/>
                                        </p:tgtEl>
                                      </p:cBhvr>
                                    </p:animEffect>
                                    <p:anim calcmode="lin" valueType="num">
                                      <p:cBhvr>
                                        <p:cTn id="17" dur="5000" fill="hold"/>
                                        <p:tgtEl>
                                          <p:spTgt spid="3"/>
                                        </p:tgtEl>
                                        <p:attrNameLst>
                                          <p:attrName>ppt_w</p:attrName>
                                        </p:attrNameLst>
                                      </p:cBhvr>
                                      <p:tavLst>
                                        <p:tav tm="0" fmla="#ppt_w*sin(2.5*pi*$)">
                                          <p:val>
                                            <p:fltVal val="0"/>
                                          </p:val>
                                        </p:tav>
                                        <p:tav tm="100000">
                                          <p:val>
                                            <p:fltVal val="1"/>
                                          </p:val>
                                        </p:tav>
                                      </p:tavLst>
                                    </p:anim>
                                    <p:anim calcmode="lin" valueType="num">
                                      <p:cBhvr>
                                        <p:cTn id="18" dur="5000" fill="hold"/>
                                        <p:tgtEl>
                                          <p:spTgt spid="3"/>
                                        </p:tgtEl>
                                        <p:attrNameLst>
                                          <p:attrName>ppt_h</p:attrName>
                                        </p:attrNameLst>
                                      </p:cBhvr>
                                      <p:tavLst>
                                        <p:tav tm="0">
                                          <p:val>
                                            <p:strVal val="#ppt_h"/>
                                          </p:val>
                                        </p:tav>
                                        <p:tav tm="100000">
                                          <p:val>
                                            <p:strVal val="#ppt_h"/>
                                          </p:val>
                                        </p:tav>
                                      </p:tavLst>
                                    </p:anim>
                                  </p:childTnLst>
                                </p:cTn>
                              </p:par>
                              <p:par>
                                <p:cTn id="19" presetID="53" presetClass="entr" presetSubtype="16" fill="hold" nodeType="withEffect">
                                  <p:stCondLst>
                                    <p:cond delay="0"/>
                                  </p:stCondLst>
                                  <p:childTnLst>
                                    <p:set>
                                      <p:cBhvr>
                                        <p:cTn id="20" dur="1" fill="hold">
                                          <p:stCondLst>
                                            <p:cond delay="0"/>
                                          </p:stCondLst>
                                        </p:cTn>
                                        <p:tgtEl>
                                          <p:spTgt spid="18">
                                            <p:txEl>
                                              <p:pRg st="2" end="2"/>
                                            </p:txEl>
                                          </p:spTgt>
                                        </p:tgtEl>
                                        <p:attrNameLst>
                                          <p:attrName>style.visibility</p:attrName>
                                        </p:attrNameLst>
                                      </p:cBhvr>
                                      <p:to>
                                        <p:strVal val="visible"/>
                                      </p:to>
                                    </p:set>
                                    <p:anim calcmode="lin" valueType="num">
                                      <p:cBhvr>
                                        <p:cTn id="21" dur="5000" fill="hold"/>
                                        <p:tgtEl>
                                          <p:spTgt spid="18">
                                            <p:txEl>
                                              <p:pRg st="2" end="2"/>
                                            </p:txEl>
                                          </p:spTgt>
                                        </p:tgtEl>
                                        <p:attrNameLst>
                                          <p:attrName>ppt_w</p:attrName>
                                        </p:attrNameLst>
                                      </p:cBhvr>
                                      <p:tavLst>
                                        <p:tav tm="0">
                                          <p:val>
                                            <p:fltVal val="0"/>
                                          </p:val>
                                        </p:tav>
                                        <p:tav tm="100000">
                                          <p:val>
                                            <p:strVal val="#ppt_w"/>
                                          </p:val>
                                        </p:tav>
                                      </p:tavLst>
                                    </p:anim>
                                    <p:anim calcmode="lin" valueType="num">
                                      <p:cBhvr>
                                        <p:cTn id="22" dur="5000" fill="hold"/>
                                        <p:tgtEl>
                                          <p:spTgt spid="18">
                                            <p:txEl>
                                              <p:pRg st="2" end="2"/>
                                            </p:txEl>
                                          </p:spTgt>
                                        </p:tgtEl>
                                        <p:attrNameLst>
                                          <p:attrName>ppt_h</p:attrName>
                                        </p:attrNameLst>
                                      </p:cBhvr>
                                      <p:tavLst>
                                        <p:tav tm="0">
                                          <p:val>
                                            <p:fltVal val="0"/>
                                          </p:val>
                                        </p:tav>
                                        <p:tav tm="100000">
                                          <p:val>
                                            <p:strVal val="#ppt_h"/>
                                          </p:val>
                                        </p:tav>
                                      </p:tavLst>
                                    </p:anim>
                                    <p:animEffect transition="in" filter="fade">
                                      <p:cBhvr>
                                        <p:cTn id="23" dur="5000"/>
                                        <p:tgtEl>
                                          <p:spTgt spid="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a:gsLst>
            <a:gs pos="27000">
              <a:schemeClr val="accent6">
                <a:lumMod val="60000"/>
                <a:lumOff val="40000"/>
              </a:schemeClr>
            </a:gs>
            <a:gs pos="32000">
              <a:schemeClr val="accent5">
                <a:lumMod val="97000"/>
                <a:lumOff val="300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grpSp>
        <p:nvGrpSpPr>
          <p:cNvPr id="2" name="Grupo 18"/>
          <p:cNvGrpSpPr>
            <a:grpSpLocks/>
          </p:cNvGrpSpPr>
          <p:nvPr/>
        </p:nvGrpSpPr>
        <p:grpSpPr bwMode="auto">
          <a:xfrm>
            <a:off x="0" y="0"/>
            <a:ext cx="9144000" cy="5143500"/>
            <a:chOff x="0" y="0"/>
            <a:chExt cx="9144000" cy="6991350"/>
          </a:xfrm>
          <a:solidFill>
            <a:schemeClr val="accent5">
              <a:lumMod val="60000"/>
              <a:lumOff val="40000"/>
            </a:schemeClr>
          </a:solidFill>
          <a:scene3d>
            <a:camera prst="orthographicFront"/>
            <a:lightRig rig="sunset" dir="t"/>
          </a:scene3d>
        </p:grpSpPr>
        <p:grpSp>
          <p:nvGrpSpPr>
            <p:cNvPr id="3" name="Grupo 19"/>
            <p:cNvGrpSpPr>
              <a:grpSpLocks/>
            </p:cNvGrpSpPr>
            <p:nvPr/>
          </p:nvGrpSpPr>
          <p:grpSpPr bwMode="auto">
            <a:xfrm>
              <a:off x="0" y="0"/>
              <a:ext cx="133350" cy="6858000"/>
              <a:chOff x="0" y="0"/>
              <a:chExt cx="133350" cy="6858000"/>
            </a:xfrm>
            <a:grpFill/>
          </p:grpSpPr>
          <p:pic>
            <p:nvPicPr>
              <p:cNvPr id="13"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4"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4" name="Grupo 20"/>
            <p:cNvGrpSpPr>
              <a:grpSpLocks/>
            </p:cNvGrpSpPr>
            <p:nvPr/>
          </p:nvGrpSpPr>
          <p:grpSpPr bwMode="auto">
            <a:xfrm>
              <a:off x="9010650" y="0"/>
              <a:ext cx="133350" cy="6858000"/>
              <a:chOff x="0" y="0"/>
              <a:chExt cx="133350" cy="6858000"/>
            </a:xfrm>
            <a:grpFill/>
          </p:grpSpPr>
          <p:pic>
            <p:nvPicPr>
              <p:cNvPr id="11"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2" name="Picture 9"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5" name="Grupo 16"/>
            <p:cNvGrpSpPr>
              <a:grpSpLocks/>
            </p:cNvGrpSpPr>
            <p:nvPr/>
          </p:nvGrpSpPr>
          <p:grpSpPr bwMode="auto">
            <a:xfrm>
              <a:off x="0" y="6858000"/>
              <a:ext cx="9144000" cy="133350"/>
              <a:chOff x="0" y="6308725"/>
              <a:chExt cx="9144000" cy="133350"/>
            </a:xfrm>
            <a:grpFill/>
          </p:grpSpPr>
          <p:pic>
            <p:nvPicPr>
              <p:cNvPr id="9"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0"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6" name="Grupo 24"/>
            <p:cNvGrpSpPr>
              <a:grpSpLocks/>
            </p:cNvGrpSpPr>
            <p:nvPr/>
          </p:nvGrpSpPr>
          <p:grpSpPr bwMode="auto">
            <a:xfrm>
              <a:off x="0" y="0"/>
              <a:ext cx="9144000" cy="133351"/>
              <a:chOff x="0" y="6308725"/>
              <a:chExt cx="9144000" cy="133351"/>
            </a:xfrm>
            <a:grpFill/>
          </p:grpSpPr>
          <p:pic>
            <p:nvPicPr>
              <p:cNvPr id="7" name="Picture 24"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8" name="Picture 25" descr="Acessorio GIF (130)"/>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sp>
        <p:nvSpPr>
          <p:cNvPr id="16" name="Retângulo 15"/>
          <p:cNvSpPr/>
          <p:nvPr/>
        </p:nvSpPr>
        <p:spPr>
          <a:xfrm>
            <a:off x="228574" y="98106"/>
            <a:ext cx="5598368" cy="4216219"/>
          </a:xfrm>
          <a:prstGeom prst="rect">
            <a:avLst/>
          </a:prstGeom>
        </p:spPr>
        <p:txBody>
          <a:bodyPr wrap="square">
            <a:spAutoFit/>
          </a:bodyPr>
          <a:lstStyle/>
          <a:p>
            <a:pPr algn="ctr">
              <a:lnSpc>
                <a:spcPct val="107000"/>
              </a:lnSpc>
              <a:spcAft>
                <a:spcPts val="800"/>
              </a:spcAft>
            </a:pPr>
            <a:r>
              <a:rPr lang="pt-PT" sz="280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Não é fácil hoje encontrar-se um homem com qualidades de líder. Um estadista com sentido de Estado. Um professor com carácter profissional. Um pai que saiba dizer sim ou não aos filhos, etc. Homens com estas virtudes em todo o mundo, estão em extinção</a:t>
            </a:r>
            <a:r>
              <a:rPr lang="pt-PT" sz="2800" dirty="0" smtClean="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a:t>
            </a:r>
          </a:p>
          <a:p>
            <a:pPr algn="ctr">
              <a:lnSpc>
                <a:spcPct val="107000"/>
              </a:lnSpc>
              <a:spcAft>
                <a:spcPts val="800"/>
              </a:spcAft>
            </a:pPr>
            <a:endParaRPr lang="pt-BR" sz="1400" dirty="0" smtClean="0">
              <a:solidFill>
                <a:srgbClr val="002060"/>
              </a:solidFill>
              <a:latin typeface="Arial Black" panose="020B0A04020102020204" pitchFamily="34" charset="0"/>
            </a:endParaRPr>
          </a:p>
        </p:txBody>
      </p:sp>
      <p:pic>
        <p:nvPicPr>
          <p:cNvPr id="15" name="Imagem 14" descr="Os 5 distintivos &lt;strong&gt;de&lt;/strong&gt; uma família católica | Cléofa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3904" y="302456"/>
            <a:ext cx="2826567" cy="2198376"/>
          </a:xfrm>
          <a:prstGeom prst="rect">
            <a:avLst/>
          </a:prstGeom>
          <a:effectLst>
            <a:glow rad="101600">
              <a:schemeClr val="accent2">
                <a:satMod val="175000"/>
                <a:alpha val="40000"/>
              </a:schemeClr>
            </a:glow>
          </a:effectLst>
        </p:spPr>
      </p:pic>
      <p:pic>
        <p:nvPicPr>
          <p:cNvPr id="17" name="Imagem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47973" y="2427734"/>
            <a:ext cx="2993662" cy="2816721"/>
          </a:xfrm>
          <a:prstGeom prst="rect">
            <a:avLst/>
          </a:prstGeom>
          <a:effectLst>
            <a:softEdge rad="635000"/>
          </a:effectLst>
          <a:scene3d>
            <a:camera prst="perspectiveFront"/>
            <a:lightRig rig="threePt" dir="t"/>
          </a:scene3d>
        </p:spPr>
      </p:pic>
      <p:pic>
        <p:nvPicPr>
          <p:cNvPr id="20" name="Imagem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flipH="1">
            <a:off x="3057213" y="1007458"/>
            <a:ext cx="259760" cy="5917033"/>
          </a:xfrm>
          <a:prstGeom prst="rect">
            <a:avLst/>
          </a:prstGeom>
          <a:effectLst>
            <a:softEdge rad="31750"/>
          </a:effectLst>
        </p:spPr>
      </p:pic>
      <p:sp>
        <p:nvSpPr>
          <p:cNvPr id="21" name="Retângulo 20"/>
          <p:cNvSpPr/>
          <p:nvPr/>
        </p:nvSpPr>
        <p:spPr>
          <a:xfrm>
            <a:off x="245155" y="4201401"/>
            <a:ext cx="6107757" cy="685059"/>
          </a:xfrm>
          <a:prstGeom prst="rect">
            <a:avLst/>
          </a:prstGeom>
        </p:spPr>
        <p:txBody>
          <a:bodyPr wrap="square">
            <a:spAutoFit/>
          </a:bodyPr>
          <a:lstStyle/>
          <a:p>
            <a:pPr algn="ctr">
              <a:lnSpc>
                <a:spcPct val="107000"/>
              </a:lnSpc>
              <a:spcAft>
                <a:spcPts val="800"/>
              </a:spcAft>
            </a:pPr>
            <a:r>
              <a:rPr lang="pt-BR" dirty="0">
                <a:solidFill>
                  <a:srgbClr val="002060"/>
                </a:solidFill>
                <a:latin typeface="Arial Black" panose="020B0A04020102020204" pitchFamily="34" charset="0"/>
              </a:rPr>
              <a:t>“Por decisão do Escritor, o texto, está escrito de acordo com a antiga ortografia”</a:t>
            </a:r>
            <a:endParaRPr lang="pt-BR" sz="320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1683521"/>
      </p:ext>
    </p:extLst>
  </p:cSld>
  <p:clrMapOvr>
    <a:masterClrMapping/>
  </p:clrMapOvr>
  <mc:AlternateContent xmlns:mc="http://schemas.openxmlformats.org/markup-compatibility/2006" xmlns:p14="http://schemas.microsoft.com/office/powerpoint/2010/main">
    <mc:Choice Requires="p14">
      <p:transition spd="slow" p14:dur="5000" advClick="0" advTm="33000">
        <p:fade/>
      </p:transition>
    </mc:Choice>
    <mc:Fallback xmlns="">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p:cTn id="7" dur="2625" decel="50000" fill="hold">
                                          <p:stCondLst>
                                            <p:cond delay="0"/>
                                          </p:stCondLst>
                                        </p:cTn>
                                        <p:tgtEl>
                                          <p:spTgt spid="16">
                                            <p:txEl>
                                              <p:pRg st="0" end="0"/>
                                            </p:txEl>
                                          </p:spTgt>
                                        </p:tgtEl>
                                        <p:attrNameLst>
                                          <p:attrName>style.rotation</p:attrName>
                                        </p:attrNameLst>
                                      </p:cBhvr>
                                      <p:tavLst>
                                        <p:tav tm="0">
                                          <p:val>
                                            <p:fltVal val="-90"/>
                                          </p:val>
                                        </p:tav>
                                        <p:tav tm="100000">
                                          <p:val>
                                            <p:fltVal val="0"/>
                                          </p:val>
                                        </p:tav>
                                      </p:tavLst>
                                    </p:anim>
                                    <p:anim calcmode="lin" valueType="num">
                                      <p:cBhvr>
                                        <p:cTn id="8" dur="2625" decel="50000" fill="hold">
                                          <p:stCondLst>
                                            <p:cond delay="0"/>
                                          </p:stCondLst>
                                        </p:cTn>
                                        <p:tgtEl>
                                          <p:spTgt spid="16">
                                            <p:txEl>
                                              <p:pRg st="0" end="0"/>
                                            </p:txEl>
                                          </p:spTgt>
                                        </p:tgtEl>
                                        <p:attrNameLst>
                                          <p:attrName>ppt_w</p:attrName>
                                        </p:attrNameLst>
                                      </p:cBhvr>
                                      <p:tavLst>
                                        <p:tav tm="0">
                                          <p:val>
                                            <p:strVal val="#ppt_w"/>
                                          </p:val>
                                        </p:tav>
                                        <p:tav tm="100000">
                                          <p:val>
                                            <p:strVal val="#ppt_w*.05"/>
                                          </p:val>
                                        </p:tav>
                                      </p:tavLst>
                                    </p:anim>
                                    <p:anim calcmode="lin" valueType="num">
                                      <p:cBhvr>
                                        <p:cTn id="9" dur="2625" accel="50000" fill="hold">
                                          <p:stCondLst>
                                            <p:cond delay="2625"/>
                                          </p:stCondLst>
                                        </p:cTn>
                                        <p:tgtEl>
                                          <p:spTgt spid="16">
                                            <p:txEl>
                                              <p:pRg st="0" end="0"/>
                                            </p:txEl>
                                          </p:spTgt>
                                        </p:tgtEl>
                                        <p:attrNameLst>
                                          <p:attrName>ppt_w</p:attrName>
                                        </p:attrNameLst>
                                      </p:cBhvr>
                                      <p:tavLst>
                                        <p:tav tm="0">
                                          <p:val>
                                            <p:strVal val="#ppt_w*.05"/>
                                          </p:val>
                                        </p:tav>
                                        <p:tav tm="100000">
                                          <p:val>
                                            <p:strVal val="#ppt_w"/>
                                          </p:val>
                                        </p:tav>
                                      </p:tavLst>
                                    </p:anim>
                                    <p:anim calcmode="lin" valueType="num">
                                      <p:cBhvr>
                                        <p:cTn id="10" dur="5250" fill="hold"/>
                                        <p:tgtEl>
                                          <p:spTgt spid="16">
                                            <p:txEl>
                                              <p:pRg st="0" end="0"/>
                                            </p:txEl>
                                          </p:spTgt>
                                        </p:tgtEl>
                                        <p:attrNameLst>
                                          <p:attrName>ppt_h</p:attrName>
                                        </p:attrNameLst>
                                      </p:cBhvr>
                                      <p:tavLst>
                                        <p:tav tm="0">
                                          <p:val>
                                            <p:strVal val="#ppt_h"/>
                                          </p:val>
                                        </p:tav>
                                        <p:tav tm="100000">
                                          <p:val>
                                            <p:strVal val="#ppt_h"/>
                                          </p:val>
                                        </p:tav>
                                      </p:tavLst>
                                    </p:anim>
                                    <p:anim calcmode="lin" valueType="num">
                                      <p:cBhvr>
                                        <p:cTn id="11" dur="2625" decel="50000" fill="hold">
                                          <p:stCondLst>
                                            <p:cond delay="0"/>
                                          </p:stCondLst>
                                        </p:cTn>
                                        <p:tgtEl>
                                          <p:spTgt spid="16">
                                            <p:txEl>
                                              <p:pRg st="0" end="0"/>
                                            </p:txEl>
                                          </p:spTgt>
                                        </p:tgtEl>
                                        <p:attrNameLst>
                                          <p:attrName>ppt_x</p:attrName>
                                        </p:attrNameLst>
                                      </p:cBhvr>
                                      <p:tavLst>
                                        <p:tav tm="0">
                                          <p:val>
                                            <p:strVal val="#ppt_x+.4"/>
                                          </p:val>
                                        </p:tav>
                                        <p:tav tm="100000">
                                          <p:val>
                                            <p:strVal val="#ppt_x"/>
                                          </p:val>
                                        </p:tav>
                                      </p:tavLst>
                                    </p:anim>
                                    <p:anim calcmode="lin" valueType="num">
                                      <p:cBhvr>
                                        <p:cTn id="12" dur="2625" decel="50000" fill="hold">
                                          <p:stCondLst>
                                            <p:cond delay="0"/>
                                          </p:stCondLst>
                                        </p:cTn>
                                        <p:tgtEl>
                                          <p:spTgt spid="16">
                                            <p:txEl>
                                              <p:pRg st="0" end="0"/>
                                            </p:txEl>
                                          </p:spTgt>
                                        </p:tgtEl>
                                        <p:attrNameLst>
                                          <p:attrName>ppt_y</p:attrName>
                                        </p:attrNameLst>
                                      </p:cBhvr>
                                      <p:tavLst>
                                        <p:tav tm="0">
                                          <p:val>
                                            <p:strVal val="#ppt_y-.2"/>
                                          </p:val>
                                        </p:tav>
                                        <p:tav tm="100000">
                                          <p:val>
                                            <p:strVal val="#ppt_y+.1"/>
                                          </p:val>
                                        </p:tav>
                                      </p:tavLst>
                                    </p:anim>
                                    <p:anim calcmode="lin" valueType="num">
                                      <p:cBhvr>
                                        <p:cTn id="13" dur="2625" accel="50000" fill="hold">
                                          <p:stCondLst>
                                            <p:cond delay="2625"/>
                                          </p:stCondLst>
                                        </p:cTn>
                                        <p:tgtEl>
                                          <p:spTgt spid="16">
                                            <p:txEl>
                                              <p:pRg st="0" end="0"/>
                                            </p:txEl>
                                          </p:spTgt>
                                        </p:tgtEl>
                                        <p:attrNameLst>
                                          <p:attrName>ppt_y</p:attrName>
                                        </p:attrNameLst>
                                      </p:cBhvr>
                                      <p:tavLst>
                                        <p:tav tm="0">
                                          <p:val>
                                            <p:strVal val="#ppt_y+.1"/>
                                          </p:val>
                                        </p:tav>
                                        <p:tav tm="100000">
                                          <p:val>
                                            <p:strVal val="#ppt_y"/>
                                          </p:val>
                                        </p:tav>
                                      </p:tavLst>
                                    </p:anim>
                                    <p:animEffect transition="in" filter="fade">
                                      <p:cBhvr>
                                        <p:cTn id="14" dur="5250" decel="50000">
                                          <p:stCondLst>
                                            <p:cond delay="0"/>
                                          </p:stCondLst>
                                        </p:cTn>
                                        <p:tgtEl>
                                          <p:spTgt spid="16">
                                            <p:txEl>
                                              <p:pRg st="0" end="0"/>
                                            </p:txEl>
                                          </p:spTgt>
                                        </p:tgtEl>
                                      </p:cBhvr>
                                    </p:animEffect>
                                  </p:childTnLst>
                                </p:cTn>
                              </p:par>
                            </p:childTnLst>
                          </p:cTn>
                        </p:par>
                        <p:par>
                          <p:cTn id="15" fill="hold">
                            <p:stCondLst>
                              <p:cond delay="5250"/>
                            </p:stCondLst>
                            <p:childTnLst>
                              <p:par>
                                <p:cTn id="16" presetID="26" presetClass="entr" presetSubtype="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down)">
                                      <p:cBhvr>
                                        <p:cTn id="18" dur="1450">
                                          <p:stCondLst>
                                            <p:cond delay="0"/>
                                          </p:stCondLst>
                                        </p:cTn>
                                        <p:tgtEl>
                                          <p:spTgt spid="15"/>
                                        </p:tgtEl>
                                      </p:cBhvr>
                                    </p:animEffect>
                                    <p:anim calcmode="lin" valueType="num">
                                      <p:cBhvr>
                                        <p:cTn id="19" dur="4555"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20" dur="1660"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21" dur="1660" tmFilter="0, 0; 0.125,0.2665; 0.25,0.4; 0.375,0.465; 0.5,0.5;  0.625,0.535; 0.75,0.6; 0.875,0.7335; 1,1">
                                          <p:stCondLst>
                                            <p:cond delay="1660"/>
                                          </p:stCondLst>
                                        </p:cTn>
                                        <p:tgtEl>
                                          <p:spTgt spid="15"/>
                                        </p:tgtEl>
                                        <p:attrNameLst>
                                          <p:attrName>ppt_y</p:attrName>
                                        </p:attrNameLst>
                                      </p:cBhvr>
                                      <p:tavLst>
                                        <p:tav tm="0" fmla="#ppt_y-sin(pi*$)/9">
                                          <p:val>
                                            <p:fltVal val="0"/>
                                          </p:val>
                                        </p:tav>
                                        <p:tav tm="100000">
                                          <p:val>
                                            <p:fltVal val="1"/>
                                          </p:val>
                                        </p:tav>
                                      </p:tavLst>
                                    </p:anim>
                                    <p:anim calcmode="lin" valueType="num">
                                      <p:cBhvr>
                                        <p:cTn id="22" dur="830" tmFilter="0, 0; 0.125,0.2665; 0.25,0.4; 0.375,0.465; 0.5,0.5;  0.625,0.535; 0.75,0.6; 0.875,0.7335; 1,1">
                                          <p:stCondLst>
                                            <p:cond delay="3310"/>
                                          </p:stCondLst>
                                        </p:cTn>
                                        <p:tgtEl>
                                          <p:spTgt spid="15"/>
                                        </p:tgtEl>
                                        <p:attrNameLst>
                                          <p:attrName>ppt_y</p:attrName>
                                        </p:attrNameLst>
                                      </p:cBhvr>
                                      <p:tavLst>
                                        <p:tav tm="0" fmla="#ppt_y-sin(pi*$)/27">
                                          <p:val>
                                            <p:fltVal val="0"/>
                                          </p:val>
                                        </p:tav>
                                        <p:tav tm="100000">
                                          <p:val>
                                            <p:fltVal val="1"/>
                                          </p:val>
                                        </p:tav>
                                      </p:tavLst>
                                    </p:anim>
                                    <p:anim calcmode="lin" valueType="num">
                                      <p:cBhvr>
                                        <p:cTn id="23" dur="410" tmFilter="0, 0; 0.125,0.2665; 0.25,0.4; 0.375,0.465; 0.5,0.5;  0.625,0.535; 0.75,0.6; 0.875,0.7335; 1,1">
                                          <p:stCondLst>
                                            <p:cond delay="4140"/>
                                          </p:stCondLst>
                                        </p:cTn>
                                        <p:tgtEl>
                                          <p:spTgt spid="15"/>
                                        </p:tgtEl>
                                        <p:attrNameLst>
                                          <p:attrName>ppt_y</p:attrName>
                                        </p:attrNameLst>
                                      </p:cBhvr>
                                      <p:tavLst>
                                        <p:tav tm="0" fmla="#ppt_y-sin(pi*$)/81">
                                          <p:val>
                                            <p:fltVal val="0"/>
                                          </p:val>
                                        </p:tav>
                                        <p:tav tm="100000">
                                          <p:val>
                                            <p:fltVal val="1"/>
                                          </p:val>
                                        </p:tav>
                                      </p:tavLst>
                                    </p:anim>
                                    <p:animScale>
                                      <p:cBhvr>
                                        <p:cTn id="24" dur="65">
                                          <p:stCondLst>
                                            <p:cond delay="1625"/>
                                          </p:stCondLst>
                                        </p:cTn>
                                        <p:tgtEl>
                                          <p:spTgt spid="15"/>
                                        </p:tgtEl>
                                      </p:cBhvr>
                                      <p:to x="100000" y="60000"/>
                                    </p:animScale>
                                    <p:animScale>
                                      <p:cBhvr>
                                        <p:cTn id="25" dur="415" decel="50000">
                                          <p:stCondLst>
                                            <p:cond delay="1690"/>
                                          </p:stCondLst>
                                        </p:cTn>
                                        <p:tgtEl>
                                          <p:spTgt spid="15"/>
                                        </p:tgtEl>
                                      </p:cBhvr>
                                      <p:to x="100000" y="100000"/>
                                    </p:animScale>
                                    <p:animScale>
                                      <p:cBhvr>
                                        <p:cTn id="26" dur="65">
                                          <p:stCondLst>
                                            <p:cond delay="3280"/>
                                          </p:stCondLst>
                                        </p:cTn>
                                        <p:tgtEl>
                                          <p:spTgt spid="15"/>
                                        </p:tgtEl>
                                      </p:cBhvr>
                                      <p:to x="100000" y="80000"/>
                                    </p:animScale>
                                    <p:animScale>
                                      <p:cBhvr>
                                        <p:cTn id="27" dur="415" decel="50000">
                                          <p:stCondLst>
                                            <p:cond delay="3345"/>
                                          </p:stCondLst>
                                        </p:cTn>
                                        <p:tgtEl>
                                          <p:spTgt spid="15"/>
                                        </p:tgtEl>
                                      </p:cBhvr>
                                      <p:to x="100000" y="100000"/>
                                    </p:animScale>
                                    <p:animScale>
                                      <p:cBhvr>
                                        <p:cTn id="28" dur="65">
                                          <p:stCondLst>
                                            <p:cond delay="4105"/>
                                          </p:stCondLst>
                                        </p:cTn>
                                        <p:tgtEl>
                                          <p:spTgt spid="15"/>
                                        </p:tgtEl>
                                      </p:cBhvr>
                                      <p:to x="100000" y="90000"/>
                                    </p:animScale>
                                    <p:animScale>
                                      <p:cBhvr>
                                        <p:cTn id="29" dur="415" decel="50000">
                                          <p:stCondLst>
                                            <p:cond delay="4170"/>
                                          </p:stCondLst>
                                        </p:cTn>
                                        <p:tgtEl>
                                          <p:spTgt spid="15"/>
                                        </p:tgtEl>
                                      </p:cBhvr>
                                      <p:to x="100000" y="100000"/>
                                    </p:animScale>
                                    <p:animScale>
                                      <p:cBhvr>
                                        <p:cTn id="30" dur="65">
                                          <p:stCondLst>
                                            <p:cond delay="4520"/>
                                          </p:stCondLst>
                                        </p:cTn>
                                        <p:tgtEl>
                                          <p:spTgt spid="15"/>
                                        </p:tgtEl>
                                      </p:cBhvr>
                                      <p:to x="100000" y="95000"/>
                                    </p:animScale>
                                    <p:animScale>
                                      <p:cBhvr>
                                        <p:cTn id="31" dur="415" decel="50000">
                                          <p:stCondLst>
                                            <p:cond delay="4585"/>
                                          </p:stCondLst>
                                        </p:cTn>
                                        <p:tgtEl>
                                          <p:spTgt spid="15"/>
                                        </p:tgtEl>
                                      </p:cBhvr>
                                      <p:to x="100000" y="100000"/>
                                    </p:animScale>
                                  </p:childTnLst>
                                </p:cTn>
                              </p:par>
                              <p:par>
                                <p:cTn id="32" presetID="42" presetClass="entr" presetSubtype="0"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0"/>
                                        <p:tgtEl>
                                          <p:spTgt spid="17"/>
                                        </p:tgtEl>
                                      </p:cBhvr>
                                    </p:animEffect>
                                    <p:anim calcmode="lin" valueType="num">
                                      <p:cBhvr>
                                        <p:cTn id="35" dur="5000" fill="hold"/>
                                        <p:tgtEl>
                                          <p:spTgt spid="17"/>
                                        </p:tgtEl>
                                        <p:attrNameLst>
                                          <p:attrName>ppt_x</p:attrName>
                                        </p:attrNameLst>
                                      </p:cBhvr>
                                      <p:tavLst>
                                        <p:tav tm="0">
                                          <p:val>
                                            <p:strVal val="#ppt_x"/>
                                          </p:val>
                                        </p:tav>
                                        <p:tav tm="100000">
                                          <p:val>
                                            <p:strVal val="#ppt_x"/>
                                          </p:val>
                                        </p:tav>
                                      </p:tavLst>
                                    </p:anim>
                                    <p:anim calcmode="lin" valueType="num">
                                      <p:cBhvr>
                                        <p:cTn id="36" dur="5000" fill="hold"/>
                                        <p:tgtEl>
                                          <p:spTgt spid="17"/>
                                        </p:tgtEl>
                                        <p:attrNameLst>
                                          <p:attrName>ppt_y</p:attrName>
                                        </p:attrNameLst>
                                      </p:cBhvr>
                                      <p:tavLst>
                                        <p:tav tm="0">
                                          <p:val>
                                            <p:strVal val="#ppt_y+.1"/>
                                          </p:val>
                                        </p:tav>
                                        <p:tav tm="100000">
                                          <p:val>
                                            <p:strVal val="#ppt_y"/>
                                          </p:val>
                                        </p:tav>
                                      </p:tavLst>
                                    </p:anim>
                                  </p:childTnLst>
                                </p:cTn>
                              </p:par>
                              <p:par>
                                <p:cTn id="37" presetID="53" presetClass="entr" presetSubtype="16"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0" fill="hold"/>
                                        <p:tgtEl>
                                          <p:spTgt spid="20"/>
                                        </p:tgtEl>
                                        <p:attrNameLst>
                                          <p:attrName>ppt_w</p:attrName>
                                        </p:attrNameLst>
                                      </p:cBhvr>
                                      <p:tavLst>
                                        <p:tav tm="0">
                                          <p:val>
                                            <p:fltVal val="0"/>
                                          </p:val>
                                        </p:tav>
                                        <p:tav tm="100000">
                                          <p:val>
                                            <p:strVal val="#ppt_w"/>
                                          </p:val>
                                        </p:tav>
                                      </p:tavLst>
                                    </p:anim>
                                    <p:anim calcmode="lin" valueType="num">
                                      <p:cBhvr>
                                        <p:cTn id="40" dur="5000" fill="hold"/>
                                        <p:tgtEl>
                                          <p:spTgt spid="20"/>
                                        </p:tgtEl>
                                        <p:attrNameLst>
                                          <p:attrName>ppt_h</p:attrName>
                                        </p:attrNameLst>
                                      </p:cBhvr>
                                      <p:tavLst>
                                        <p:tav tm="0">
                                          <p:val>
                                            <p:fltVal val="0"/>
                                          </p:val>
                                        </p:tav>
                                        <p:tav tm="100000">
                                          <p:val>
                                            <p:strVal val="#ppt_h"/>
                                          </p:val>
                                        </p:tav>
                                      </p:tavLst>
                                    </p:anim>
                                    <p:animEffect transition="in" filter="fade">
                                      <p:cBhvr>
                                        <p:cTn id="41" dur="5000"/>
                                        <p:tgtEl>
                                          <p:spTgt spid="20"/>
                                        </p:tgtEl>
                                      </p:cBhvr>
                                    </p:animEffect>
                                  </p:childTnLst>
                                </p:cTn>
                              </p:par>
                            </p:childTnLst>
                          </p:cTn>
                        </p:par>
                        <p:par>
                          <p:cTn id="42" fill="hold">
                            <p:stCondLst>
                              <p:cond delay="10250"/>
                            </p:stCondLst>
                            <p:childTnLst>
                              <p:par>
                                <p:cTn id="43" presetID="2" presetClass="entr" presetSubtype="4" fill="hold" nodeType="afterEffect">
                                  <p:stCondLst>
                                    <p:cond delay="0"/>
                                  </p:stCondLst>
                                  <p:childTnLst>
                                    <p:set>
                                      <p:cBhvr>
                                        <p:cTn id="44" dur="1" fill="hold">
                                          <p:stCondLst>
                                            <p:cond delay="0"/>
                                          </p:stCondLst>
                                        </p:cTn>
                                        <p:tgtEl>
                                          <p:spTgt spid="21">
                                            <p:txEl>
                                              <p:pRg st="0" end="0"/>
                                            </p:txEl>
                                          </p:spTgt>
                                        </p:tgtEl>
                                        <p:attrNameLst>
                                          <p:attrName>style.visibility</p:attrName>
                                        </p:attrNameLst>
                                      </p:cBhvr>
                                      <p:to>
                                        <p:strVal val="visible"/>
                                      </p:to>
                                    </p:set>
                                    <p:anim calcmode="lin" valueType="num">
                                      <p:cBhvr additive="base">
                                        <p:cTn id="45" dur="50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46" dur="5000" fill="hold"/>
                                        <p:tgtEl>
                                          <p:spTgt spid="2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grpSp>
        <p:nvGrpSpPr>
          <p:cNvPr id="2" name="Grupo 18"/>
          <p:cNvGrpSpPr>
            <a:grpSpLocks/>
          </p:cNvGrpSpPr>
          <p:nvPr/>
        </p:nvGrpSpPr>
        <p:grpSpPr bwMode="auto">
          <a:xfrm>
            <a:off x="0" y="0"/>
            <a:ext cx="9144000" cy="5143500"/>
            <a:chOff x="0" y="0"/>
            <a:chExt cx="9144000" cy="6991350"/>
          </a:xfrm>
          <a:solidFill>
            <a:schemeClr val="accent5">
              <a:lumMod val="60000"/>
              <a:lumOff val="40000"/>
            </a:schemeClr>
          </a:solidFill>
          <a:scene3d>
            <a:camera prst="orthographicFront"/>
            <a:lightRig rig="sunset" dir="t"/>
          </a:scene3d>
        </p:grpSpPr>
        <p:grpSp>
          <p:nvGrpSpPr>
            <p:cNvPr id="3" name="Grupo 19"/>
            <p:cNvGrpSpPr>
              <a:grpSpLocks/>
            </p:cNvGrpSpPr>
            <p:nvPr/>
          </p:nvGrpSpPr>
          <p:grpSpPr bwMode="auto">
            <a:xfrm>
              <a:off x="0" y="0"/>
              <a:ext cx="133350" cy="6858000"/>
              <a:chOff x="0" y="0"/>
              <a:chExt cx="133350" cy="6858000"/>
            </a:xfrm>
            <a:grpFill/>
          </p:grpSpPr>
          <p:pic>
            <p:nvPicPr>
              <p:cNvPr id="13"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4"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4" name="Grupo 20"/>
            <p:cNvGrpSpPr>
              <a:grpSpLocks/>
            </p:cNvGrpSpPr>
            <p:nvPr/>
          </p:nvGrpSpPr>
          <p:grpSpPr bwMode="auto">
            <a:xfrm>
              <a:off x="9010650" y="0"/>
              <a:ext cx="133350" cy="6858000"/>
              <a:chOff x="0" y="0"/>
              <a:chExt cx="133350" cy="6858000"/>
            </a:xfrm>
            <a:grpFill/>
          </p:grpSpPr>
          <p:pic>
            <p:nvPicPr>
              <p:cNvPr id="11"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2"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5" name="Grupo 16"/>
            <p:cNvGrpSpPr>
              <a:grpSpLocks/>
            </p:cNvGrpSpPr>
            <p:nvPr/>
          </p:nvGrpSpPr>
          <p:grpSpPr bwMode="auto">
            <a:xfrm>
              <a:off x="0" y="6858000"/>
              <a:ext cx="9144000" cy="133350"/>
              <a:chOff x="0" y="6308725"/>
              <a:chExt cx="9144000" cy="133350"/>
            </a:xfrm>
            <a:grpFill/>
          </p:grpSpPr>
          <p:pic>
            <p:nvPicPr>
              <p:cNvPr id="9"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10"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nvGrpSpPr>
            <p:cNvPr id="6" name="Grupo 24"/>
            <p:cNvGrpSpPr>
              <a:grpSpLocks/>
            </p:cNvGrpSpPr>
            <p:nvPr/>
          </p:nvGrpSpPr>
          <p:grpSpPr bwMode="auto">
            <a:xfrm>
              <a:off x="0" y="0"/>
              <a:ext cx="9144000" cy="133351"/>
              <a:chOff x="0" y="6308725"/>
              <a:chExt cx="9144000" cy="133351"/>
            </a:xfrm>
            <a:grpFill/>
          </p:grpSpPr>
          <p:pic>
            <p:nvPicPr>
              <p:cNvPr id="7"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pic>
            <p:nvPicPr>
              <p:cNvPr id="8"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FF00"/>
                </a:solidFill>
              </a:ln>
              <a:effectLst>
                <a:outerShdw blurRad="381000" dist="292100" dir="5400000" sx="-80000" sy="-18000" rotWithShape="0">
                  <a:srgbClr val="000000">
                    <a:alpha val="22000"/>
                  </a:srgbClr>
                </a:outerShdw>
              </a:effectLst>
              <a:sp3d contourW="7620">
                <a:bevelT w="95250" h="31750"/>
                <a:contourClr>
                  <a:srgbClr val="333333"/>
                </a:contourClr>
              </a:sp3d>
              <a:extLst/>
            </p:spPr>
          </p:pic>
        </p:grpSp>
      </p:grpSp>
    </p:spTree>
    <p:extLst>
      <p:ext uri="{BB962C8B-B14F-4D97-AF65-F5344CB8AC3E}">
        <p14:creationId xmlns:p14="http://schemas.microsoft.com/office/powerpoint/2010/main" val="40990432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8000" advClick="0" advTm="15000">
        <p15:prstTrans prst="peelOff"/>
        <p:sndAc>
          <p:stSnd>
            <p:snd r:embed="rId2" name="Katia Guerreiro - É Noite na Mouraria.wav"/>
          </p:stSnd>
        </p:sndAc>
      </p:transition>
    </mc:Choice>
    <mc:Fallback>
      <p:transition spd="slow" advClick="0" advTm="15000">
        <p:fade/>
        <p:sndAc>
          <p:stSnd>
            <p:snd r:embed="rId2" name="Katia Guerreiro - É Noite na Mouraria.wav"/>
          </p:stSnd>
        </p:sndAc>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Retângulo 20"/>
          <p:cNvSpPr/>
          <p:nvPr/>
        </p:nvSpPr>
        <p:spPr>
          <a:xfrm>
            <a:off x="125986" y="207857"/>
            <a:ext cx="3024335" cy="4713278"/>
          </a:xfrm>
          <a:prstGeom prst="rect">
            <a:avLst/>
          </a:prstGeom>
        </p:spPr>
        <p:txBody>
          <a:bodyPr wrap="square">
            <a:spAutoFit/>
          </a:bodyPr>
          <a:lstStyle/>
          <a:p>
            <a:pPr algn="ctr"/>
            <a:r>
              <a:rPr lang="pt-BR" sz="2803" b="1" i="1" dirty="0">
                <a:solidFill>
                  <a:schemeClr val="bg2">
                    <a:lumMod val="60000"/>
                    <a:lumOff val="40000"/>
                  </a:schemeClr>
                </a:solidFill>
                <a:effectLst>
                  <a:outerShdw blurRad="38100" dist="38100" dir="2700000" algn="tl">
                    <a:srgbClr val="000000">
                      <a:alpha val="43137"/>
                    </a:srgbClr>
                  </a:outerShdw>
                </a:effectLst>
                <a:latin typeface="Maiandra GD" pitchFamily="34" charset="0"/>
                <a:cs typeface="Arial" charset="0"/>
              </a:rPr>
              <a:t>Imagens </a:t>
            </a:r>
          </a:p>
          <a:p>
            <a:pPr algn="ctr"/>
            <a:r>
              <a:rPr lang="pt-BR" sz="2000" b="1" i="1" dirty="0">
                <a:solidFill>
                  <a:schemeClr val="bg2">
                    <a:lumMod val="60000"/>
                    <a:lumOff val="40000"/>
                  </a:schemeClr>
                </a:solidFill>
                <a:effectLst>
                  <a:outerShdw blurRad="38100" dist="38100" dir="2700000" algn="tl">
                    <a:srgbClr val="000000">
                      <a:alpha val="43137"/>
                    </a:srgbClr>
                  </a:outerShdw>
                </a:effectLst>
                <a:latin typeface="Maiandra GD" pitchFamily="34" charset="0"/>
                <a:cs typeface="Arial" charset="0"/>
              </a:rPr>
              <a:t>Acervo Pessoal / </a:t>
            </a:r>
            <a:r>
              <a:rPr lang="pt-BR" sz="2000" b="1" i="1" dirty="0" smtClean="0">
                <a:solidFill>
                  <a:schemeClr val="bg2">
                    <a:lumMod val="60000"/>
                    <a:lumOff val="40000"/>
                  </a:schemeClr>
                </a:solidFill>
                <a:effectLst>
                  <a:outerShdw blurRad="38100" dist="38100" dir="2700000" algn="tl">
                    <a:srgbClr val="000000">
                      <a:alpha val="43137"/>
                    </a:srgbClr>
                  </a:outerShdw>
                </a:effectLst>
                <a:latin typeface="Maiandra GD" pitchFamily="34" charset="0"/>
                <a:cs typeface="Arial" charset="0"/>
              </a:rPr>
              <a:t>Internet</a:t>
            </a:r>
            <a:endParaRPr lang="pt-BR" b="1" dirty="0">
              <a:solidFill>
                <a:srgbClr val="66CCFF"/>
              </a:solidFill>
              <a:effectLst>
                <a:outerShdw blurRad="38100" dist="38100" dir="2700000" algn="tl">
                  <a:srgbClr val="000000">
                    <a:alpha val="43137"/>
                  </a:srgbClr>
                </a:outerShdw>
              </a:effectLst>
              <a:latin typeface="Maiandra GD" pitchFamily="34" charset="0"/>
              <a:cs typeface="Arial" charset="0"/>
            </a:endParaRPr>
          </a:p>
          <a:p>
            <a:pPr algn="ctr"/>
            <a:endParaRPr lang="pt-BR" sz="2102" b="1" dirty="0" smtClean="0">
              <a:solidFill>
                <a:schemeClr val="accent5">
                  <a:lumMod val="60000"/>
                  <a:lumOff val="40000"/>
                </a:schemeClr>
              </a:solidFill>
              <a:effectLst>
                <a:outerShdw blurRad="38100" dist="38100" dir="2700000" algn="tl">
                  <a:srgbClr val="000000">
                    <a:alpha val="43137"/>
                  </a:srgbClr>
                </a:outerShdw>
              </a:effectLst>
              <a:latin typeface="Maiandra GD" pitchFamily="34" charset="0"/>
              <a:cs typeface="Arial" charset="0"/>
            </a:endParaRPr>
          </a:p>
          <a:p>
            <a:pPr algn="ctr"/>
            <a:r>
              <a:rPr lang="pt-BR" sz="2102" b="1" dirty="0" smtClean="0">
                <a:solidFill>
                  <a:schemeClr val="accent5">
                    <a:lumMod val="60000"/>
                    <a:lumOff val="40000"/>
                  </a:schemeClr>
                </a:solidFill>
                <a:effectLst>
                  <a:outerShdw blurRad="38100" dist="38100" dir="2700000" algn="tl">
                    <a:srgbClr val="000000">
                      <a:alpha val="43137"/>
                    </a:srgbClr>
                  </a:outerShdw>
                </a:effectLst>
                <a:latin typeface="Maiandra GD" pitchFamily="34" charset="0"/>
                <a:cs typeface="Arial" charset="0"/>
              </a:rPr>
              <a:t>Músicas </a:t>
            </a:r>
            <a:endParaRPr lang="pt-BR" sz="1401" b="1" dirty="0">
              <a:solidFill>
                <a:schemeClr val="accent5">
                  <a:lumMod val="60000"/>
                  <a:lumOff val="40000"/>
                </a:schemeClr>
              </a:solidFill>
              <a:effectLst>
                <a:outerShdw blurRad="38100" dist="38100" dir="2700000" algn="tl">
                  <a:srgbClr val="000000">
                    <a:alpha val="43137"/>
                  </a:srgbClr>
                </a:outerShdw>
              </a:effectLst>
              <a:latin typeface="Maiandra GD" pitchFamily="34" charset="0"/>
              <a:cs typeface="Arial" charset="0"/>
            </a:endParaRPr>
          </a:p>
          <a:p>
            <a:pPr algn="ctr"/>
            <a:endParaRPr lang="pt-BR" sz="2102"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2102" b="1" dirty="0" smtClean="0">
                <a:solidFill>
                  <a:srgbClr val="FFFF00"/>
                </a:solidFill>
                <a:effectLst>
                  <a:outerShdw blurRad="38100" dist="38100" dir="2700000" algn="tl">
                    <a:srgbClr val="000000">
                      <a:alpha val="43137"/>
                    </a:srgbClr>
                  </a:outerShdw>
                </a:effectLst>
                <a:latin typeface="Maiandra GD" pitchFamily="34" charset="0"/>
                <a:cs typeface="Arial" charset="0"/>
              </a:rPr>
              <a:t>Acompanhamento</a:t>
            </a:r>
            <a:endParaRPr lang="pt-BR" sz="2102"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2102" b="1" dirty="0" smtClean="0">
                <a:solidFill>
                  <a:srgbClr val="FF0000"/>
                </a:solidFill>
                <a:effectLst>
                  <a:outerShdw blurRad="38100" dist="38100" dir="2700000" algn="tl">
                    <a:srgbClr val="000000">
                      <a:alpha val="43137"/>
                    </a:srgbClr>
                  </a:outerShdw>
                </a:effectLst>
                <a:latin typeface="Maiandra GD" pitchFamily="34" charset="0"/>
                <a:cs typeface="Arial" charset="0"/>
              </a:rPr>
              <a:t>Magic </a:t>
            </a:r>
            <a:r>
              <a:rPr lang="pt-BR" sz="2102" b="1" dirty="0" err="1" smtClean="0">
                <a:solidFill>
                  <a:srgbClr val="FF0000"/>
                </a:solidFill>
                <a:effectLst>
                  <a:outerShdw blurRad="38100" dist="38100" dir="2700000" algn="tl">
                    <a:srgbClr val="000000">
                      <a:alpha val="43137"/>
                    </a:srgbClr>
                  </a:outerShdw>
                </a:effectLst>
                <a:latin typeface="Maiandra GD" pitchFamily="34" charset="0"/>
                <a:cs typeface="Arial" charset="0"/>
              </a:rPr>
              <a:t>Moment</a:t>
            </a:r>
            <a:endParaRPr lang="pt-BR" sz="2102" b="1"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ctr"/>
            <a:r>
              <a:rPr lang="pt-BR" sz="2102" b="1" dirty="0">
                <a:solidFill>
                  <a:schemeClr val="bg1"/>
                </a:solidFill>
                <a:effectLst>
                  <a:outerShdw blurRad="38100" dist="38100" dir="2700000" algn="tl">
                    <a:srgbClr val="000000">
                      <a:alpha val="43137"/>
                    </a:srgbClr>
                  </a:outerShdw>
                </a:effectLst>
                <a:latin typeface="Maiandra GD" pitchFamily="34" charset="0"/>
                <a:cs typeface="Arial" charset="0"/>
              </a:rPr>
              <a:t> Ao Piano Maestro </a:t>
            </a:r>
            <a:r>
              <a:rPr lang="pt-BR" sz="2102" b="1" dirty="0" smtClean="0">
                <a:solidFill>
                  <a:schemeClr val="bg1"/>
                </a:solidFill>
                <a:effectLst>
                  <a:outerShdw blurRad="38100" dist="38100" dir="2700000" algn="tl">
                    <a:srgbClr val="000000">
                      <a:alpha val="43137"/>
                    </a:srgbClr>
                  </a:outerShdw>
                </a:effectLst>
                <a:latin typeface="Maiandra GD" pitchFamily="34" charset="0"/>
                <a:cs typeface="Arial" charset="0"/>
              </a:rPr>
              <a:t>Mike Rowland</a:t>
            </a:r>
            <a:r>
              <a:rPr lang="pt-BR" sz="2102" b="1" dirty="0" smtClean="0">
                <a:solidFill>
                  <a:schemeClr val="accent5">
                    <a:lumMod val="75000"/>
                  </a:schemeClr>
                </a:solidFill>
                <a:effectLst>
                  <a:outerShdw blurRad="38100" dist="38100" dir="2700000" algn="tl">
                    <a:srgbClr val="000000">
                      <a:alpha val="43137"/>
                    </a:srgbClr>
                  </a:outerShdw>
                </a:effectLst>
                <a:latin typeface="Maiandra GD" pitchFamily="34" charset="0"/>
                <a:cs typeface="Arial" charset="0"/>
              </a:rPr>
              <a:t> </a:t>
            </a:r>
            <a:endParaRPr lang="pt-BR" sz="2102" b="1" dirty="0">
              <a:solidFill>
                <a:schemeClr val="bg2">
                  <a:lumMod val="75000"/>
                </a:schemeClr>
              </a:solidFill>
              <a:effectLst>
                <a:outerShdw blurRad="38100" dist="38100" dir="2700000" algn="tl">
                  <a:srgbClr val="000000">
                    <a:alpha val="43137"/>
                  </a:srgbClr>
                </a:outerShdw>
              </a:effectLst>
              <a:latin typeface="Maiandra GD" pitchFamily="34" charset="0"/>
              <a:cs typeface="Arial" charset="0"/>
            </a:endParaRPr>
          </a:p>
          <a:p>
            <a:pPr algn="ctr"/>
            <a:endParaRPr lang="pt-BR" sz="2102"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2102" b="1" dirty="0" smtClean="0">
                <a:solidFill>
                  <a:srgbClr val="FFFF00"/>
                </a:solidFill>
                <a:effectLst>
                  <a:outerShdw blurRad="38100" dist="38100" dir="2700000" algn="tl">
                    <a:srgbClr val="000000">
                      <a:alpha val="43137"/>
                    </a:srgbClr>
                  </a:outerShdw>
                </a:effectLst>
                <a:latin typeface="Maiandra GD" pitchFamily="34" charset="0"/>
                <a:cs typeface="Arial" charset="0"/>
              </a:rPr>
              <a:t>Encerramento</a:t>
            </a:r>
            <a:endParaRPr lang="pt-BR" sz="2102"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2102" b="1" dirty="0" smtClean="0">
                <a:solidFill>
                  <a:schemeClr val="bg1"/>
                </a:solidFill>
                <a:effectLst>
                  <a:outerShdw blurRad="38100" dist="38100" dir="2700000" algn="tl">
                    <a:srgbClr val="000000">
                      <a:alpha val="43137"/>
                    </a:srgbClr>
                  </a:outerShdw>
                </a:effectLst>
                <a:latin typeface="Maiandra GD" pitchFamily="34" charset="0"/>
                <a:cs typeface="Arial" charset="0"/>
              </a:rPr>
              <a:t>É Noite em Mouraria</a:t>
            </a:r>
            <a:endParaRPr lang="pt-BR" sz="2102" b="1" dirty="0">
              <a:solidFill>
                <a:schemeClr val="bg1"/>
              </a:solidFill>
              <a:effectLst>
                <a:outerShdw blurRad="38100" dist="38100" dir="2700000" algn="tl">
                  <a:srgbClr val="000000">
                    <a:alpha val="43137"/>
                  </a:srgbClr>
                </a:outerShdw>
              </a:effectLst>
              <a:latin typeface="Maiandra GD" pitchFamily="34" charset="0"/>
              <a:cs typeface="Arial" charset="0"/>
            </a:endParaRPr>
          </a:p>
          <a:p>
            <a:pPr algn="ctr"/>
            <a:r>
              <a:rPr lang="pt-BR" sz="2102" b="1" dirty="0">
                <a:solidFill>
                  <a:schemeClr val="accent5">
                    <a:lumMod val="75000"/>
                  </a:schemeClr>
                </a:solidFill>
                <a:effectLst>
                  <a:outerShdw blurRad="38100" dist="38100" dir="2700000" algn="tl">
                    <a:srgbClr val="000000">
                      <a:alpha val="43137"/>
                    </a:srgbClr>
                  </a:outerShdw>
                </a:effectLst>
                <a:latin typeface="Maiandra GD" pitchFamily="34" charset="0"/>
                <a:cs typeface="Arial" charset="0"/>
              </a:rPr>
              <a:t> </a:t>
            </a:r>
            <a:r>
              <a:rPr lang="pt-BR" sz="2102" b="1" dirty="0">
                <a:solidFill>
                  <a:srgbClr val="FFC000"/>
                </a:solidFill>
                <a:effectLst>
                  <a:outerShdw blurRad="38100" dist="38100" dir="2700000" algn="tl">
                    <a:srgbClr val="000000">
                      <a:alpha val="43137"/>
                    </a:srgbClr>
                  </a:outerShdw>
                </a:effectLst>
                <a:latin typeface="Maiandra GD" pitchFamily="34" charset="0"/>
                <a:cs typeface="Arial" charset="0"/>
              </a:rPr>
              <a:t>Canta: </a:t>
            </a:r>
            <a:endParaRPr lang="pt-BR" sz="2102" b="1" dirty="0" smtClean="0">
              <a:solidFill>
                <a:srgbClr val="FFC000"/>
              </a:solidFill>
              <a:effectLst>
                <a:outerShdw blurRad="38100" dist="38100" dir="2700000" algn="tl">
                  <a:srgbClr val="000000">
                    <a:alpha val="43137"/>
                  </a:srgbClr>
                </a:outerShdw>
              </a:effectLst>
              <a:latin typeface="Maiandra GD" pitchFamily="34" charset="0"/>
              <a:cs typeface="Arial" charset="0"/>
            </a:endParaRPr>
          </a:p>
          <a:p>
            <a:pPr algn="ctr"/>
            <a:r>
              <a:rPr lang="pt-BR" sz="2102" b="1" dirty="0" smtClean="0">
                <a:solidFill>
                  <a:srgbClr val="FFC000"/>
                </a:solidFill>
                <a:effectLst>
                  <a:outerShdw blurRad="38100" dist="38100" dir="2700000" algn="tl">
                    <a:srgbClr val="000000">
                      <a:alpha val="43137"/>
                    </a:srgbClr>
                  </a:outerShdw>
                </a:effectLst>
                <a:latin typeface="Maiandra GD" pitchFamily="34" charset="0"/>
                <a:cs typeface="Arial" charset="0"/>
              </a:rPr>
              <a:t>Katia Guerreiro </a:t>
            </a:r>
            <a:endParaRPr lang="pt-BR" sz="1752" dirty="0">
              <a:solidFill>
                <a:schemeClr val="bg1"/>
              </a:solidFill>
            </a:endParaRPr>
          </a:p>
        </p:txBody>
      </p:sp>
      <p:sp>
        <p:nvSpPr>
          <p:cNvPr id="24" name="Retângulo 23"/>
          <p:cNvSpPr/>
          <p:nvPr/>
        </p:nvSpPr>
        <p:spPr>
          <a:xfrm>
            <a:off x="3059832" y="3806821"/>
            <a:ext cx="5926586" cy="1177245"/>
          </a:xfrm>
          <a:prstGeom prst="rect">
            <a:avLst/>
          </a:prstGeom>
          <a:solidFill>
            <a:schemeClr val="accent4">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a:r>
              <a:rPr lang="pt-BR" sz="1050" dirty="0">
                <a:solidFill>
                  <a:srgbClr val="0070C0"/>
                </a:solidFill>
                <a:latin typeface="Britannic Bold" panose="020B0903060703020204" pitchFamily="34" charset="0"/>
              </a:rPr>
              <a:t>ACESSE  MEUS  ESPAÇOS  CULTURAIS  E  TORNE-SE  MEU SEGUIDOR</a:t>
            </a:r>
            <a:endParaRPr lang="pt-BR" sz="1600" dirty="0">
              <a:solidFill>
                <a:srgbClr val="002060"/>
              </a:solidFill>
              <a:latin typeface="Britannic Bold" panose="020B0903060703020204" pitchFamily="34" charset="0"/>
            </a:endParaRPr>
          </a:p>
          <a:p>
            <a:pPr algn="ctr"/>
            <a:r>
              <a:rPr lang="pt-BR" sz="1600" u="sng" dirty="0">
                <a:solidFill>
                  <a:srgbClr val="7030A0"/>
                </a:solidFill>
                <a:latin typeface="Britannic Bold" panose="020B0903060703020204" pitchFamily="34" charset="0"/>
                <a:hlinkClick r:id="rId3"/>
              </a:rPr>
              <a:t>http</a:t>
            </a:r>
            <a:r>
              <a:rPr lang="pt-BR" sz="1600" u="sng" dirty="0">
                <a:ln w="0"/>
                <a:solidFill>
                  <a:schemeClr val="accent1"/>
                </a:solidFill>
                <a:effectLst>
                  <a:outerShdw blurRad="38100" dist="25400" dir="5400000" algn="ctr" rotWithShape="0">
                    <a:srgbClr val="6E747A">
                      <a:alpha val="43000"/>
                    </a:srgbClr>
                  </a:outerShdw>
                </a:effectLst>
                <a:latin typeface="Britannic Bold" panose="020B0903060703020204" pitchFamily="34" charset="0"/>
                <a:hlinkClick r:id="rId3"/>
              </a:rPr>
              <a:t>://vendraminiletras.blogspot.com</a:t>
            </a:r>
            <a:r>
              <a:rPr lang="pt-BR" sz="1600" u="sng" dirty="0">
                <a:solidFill>
                  <a:srgbClr val="7030A0"/>
                </a:solidFill>
                <a:latin typeface="Britannic Bold" panose="020B0903060703020204" pitchFamily="34" charset="0"/>
                <a:hlinkClick r:id="rId3"/>
              </a:rPr>
              <a:t>/</a:t>
            </a:r>
            <a:endParaRPr lang="pt-BR" sz="1600" u="sng" dirty="0">
              <a:solidFill>
                <a:srgbClr val="7030A0"/>
              </a:solidFill>
              <a:latin typeface="Britannic Bold" panose="020B0903060703020204" pitchFamily="34" charset="0"/>
            </a:endParaRPr>
          </a:p>
          <a:p>
            <a:pPr algn="ctr"/>
            <a:r>
              <a:rPr lang="pt-BR" sz="1600" dirty="0">
                <a:solidFill>
                  <a:srgbClr val="7030A0"/>
                </a:solidFill>
                <a:latin typeface="Britannic Bold" panose="020B0903060703020204" pitchFamily="34" charset="0"/>
              </a:rPr>
              <a:t>www.sergrasan.com/toninhovendraminislides/</a:t>
            </a:r>
          </a:p>
          <a:p>
            <a:pPr algn="ctr"/>
            <a:r>
              <a:rPr lang="pt-BR" sz="1000" dirty="0">
                <a:solidFill>
                  <a:srgbClr val="C00000"/>
                </a:solidFill>
                <a:latin typeface="Arial Black" panose="020B0A04020102020204" pitchFamily="34" charset="0"/>
                <a:cs typeface="Aharoni" panose="02010803020104030203" pitchFamily="2" charset="-79"/>
              </a:rPr>
              <a:t>PARTICIPAÇÕES:</a:t>
            </a:r>
          </a:p>
          <a:p>
            <a:pPr marL="667237" lvl="2" algn="ctr"/>
            <a:r>
              <a:rPr lang="pt-BR" sz="9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a:r>
              <a:rPr lang="pt-BR" sz="900" dirty="0">
                <a:solidFill>
                  <a:srgbClr val="002060"/>
                </a:solidFill>
                <a:latin typeface="Arial Black" panose="020B0A04020102020204" pitchFamily="34" charset="0"/>
                <a:cs typeface="Aharoni" panose="02010803020104030203" pitchFamily="2" charset="-79"/>
              </a:rPr>
              <a:t> ACADEMIA NACIONAL DE LETRAS DO PORTAL DO POETA BRASILEIRO -  ACADÊMICO  28</a:t>
            </a:r>
            <a:endParaRPr lang="pt-BR" sz="800" dirty="0">
              <a:solidFill>
                <a:srgbClr val="002060"/>
              </a:solidFill>
              <a:latin typeface="Arial Black" panose="020B0A04020102020204" pitchFamily="34" charset="0"/>
              <a:cs typeface="Aharoni" panose="02010803020104030203" pitchFamily="2" charset="-79"/>
            </a:endParaRPr>
          </a:p>
        </p:txBody>
      </p:sp>
      <p:sp>
        <p:nvSpPr>
          <p:cNvPr id="4" name="Retângulo 3"/>
          <p:cNvSpPr/>
          <p:nvPr/>
        </p:nvSpPr>
        <p:spPr>
          <a:xfrm rot="21408598">
            <a:off x="6776536" y="2681284"/>
            <a:ext cx="2009387" cy="1080617"/>
          </a:xfrm>
          <a:prstGeom prst="rect">
            <a:avLst/>
          </a:prstGeom>
        </p:spPr>
        <p:txBody>
          <a:bodyPr wrap="square">
            <a:spAutoFit/>
          </a:bodyPr>
          <a:lstStyle/>
          <a:p>
            <a:pPr algn="ctr"/>
            <a:r>
              <a:rPr lang="pt-BR" sz="1167"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EDITOR</a:t>
            </a:r>
            <a:endParaRPr lang="pt-BR" sz="1167" b="1" i="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a:r>
              <a:rPr lang="pt-BR" sz="1167" b="1" i="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FORMATADOR</a:t>
            </a:r>
          </a:p>
          <a:p>
            <a:pPr algn="ctr"/>
            <a:r>
              <a:rPr lang="pt-BR" sz="1752" b="1" i="1" dirty="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rPr>
              <a:t>TONINHO  VENDRAMINI </a:t>
            </a:r>
            <a:r>
              <a:rPr lang="pt-BR" sz="2336" b="1" i="1" dirty="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rPr>
              <a:t> </a:t>
            </a:r>
            <a:endParaRPr lang="pt-BR" sz="2043" b="1" i="1" u="sng" dirty="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endParaRPr>
          </a:p>
        </p:txBody>
      </p:sp>
      <p:pic>
        <p:nvPicPr>
          <p:cNvPr id="22" name="Picture 7" descr="j033086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4253" y="253394"/>
            <a:ext cx="3698459" cy="3563579"/>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m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2200" y="234927"/>
            <a:ext cx="1152128" cy="948471"/>
          </a:xfrm>
          <a:prstGeom prst="ellipse">
            <a:avLst/>
          </a:prstGeom>
          <a:ln>
            <a:noFill/>
          </a:ln>
          <a:effectLst>
            <a:softEdge rad="112500"/>
          </a:effectLst>
        </p:spPr>
      </p:pic>
      <p:sp>
        <p:nvSpPr>
          <p:cNvPr id="23" name="Rectangle 33"/>
          <p:cNvSpPr>
            <a:spLocks noChangeArrowheads="1"/>
          </p:cNvSpPr>
          <p:nvPr/>
        </p:nvSpPr>
        <p:spPr bwMode="auto">
          <a:xfrm>
            <a:off x="0" y="69211"/>
            <a:ext cx="9117945" cy="5005078"/>
          </a:xfrm>
          <a:prstGeom prst="rect">
            <a:avLst/>
          </a:prstGeom>
          <a:noFill/>
          <a:ln w="76200">
            <a:solidFill>
              <a:srgbClr val="AAE2CA">
                <a:lumMod val="40000"/>
                <a:lumOff val="60000"/>
              </a:srgbClr>
            </a:solidFill>
            <a:miter lim="800000"/>
            <a:headEnd/>
            <a:tailEnd/>
          </a:ln>
          <a:effectLst>
            <a:prstShdw prst="shdw17" dist="17961" dir="2700000">
              <a:sysClr val="windowText" lastClr="000000">
                <a:gamma/>
                <a:shade val="60000"/>
                <a:invGamma/>
              </a:sysClr>
            </a:prstShdw>
          </a:effectLst>
        </p:spPr>
        <p:txBody>
          <a:bodyPr wrap="none" anchor="ctr"/>
          <a:lstStyle/>
          <a:p>
            <a:pPr defTabSz="800832" eaLnBrk="0" hangingPunct="0">
              <a:defRPr/>
            </a:pPr>
            <a:endParaRPr lang="pt-BR" sz="2336" kern="0" dirty="0">
              <a:solidFill>
                <a:srgbClr val="000000"/>
              </a:solidFill>
            </a:endParaRPr>
          </a:p>
        </p:txBody>
      </p:sp>
    </p:spTree>
    <p:extLst>
      <p:ext uri="{BB962C8B-B14F-4D97-AF65-F5344CB8AC3E}">
        <p14:creationId xmlns:p14="http://schemas.microsoft.com/office/powerpoint/2010/main" val="3348273074"/>
      </p:ext>
    </p:extLst>
  </p:cSld>
  <p:clrMapOvr>
    <a:masterClrMapping/>
  </p:clrMapOvr>
  <mc:AlternateContent xmlns:mc="http://schemas.openxmlformats.org/markup-compatibility/2006" xmlns:p14="http://schemas.microsoft.com/office/powerpoint/2010/main">
    <mc:Choice Requires="p14">
      <p:transition spd="slow" p14:dur="10000" advClick="0" advTm="180000">
        <p14:flythrough/>
      </p:transition>
    </mc:Choice>
    <mc:Fallback xmlns="">
      <p:transition spd="slow" advClick="0" advTm="18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4">
                                            <p:txEl>
                                              <p:pRg st="0" end="0"/>
                                            </p:txEl>
                                          </p:spTgt>
                                        </p:tgtEl>
                                      </p:cBhvr>
                                    </p:animEffect>
                                    <p:anim calcmode="lin" valueType="num">
                                      <p:cBhvr>
                                        <p:cTn id="10" dur="5000" fill="hold"/>
                                        <p:tgtEl>
                                          <p:spTgt spid="4">
                                            <p:txEl>
                                              <p:pRg st="0" end="0"/>
                                            </p:txEl>
                                          </p:spTgt>
                                        </p:tgtEl>
                                        <p:attrNameLst>
                                          <p:attrName>ppt_x</p:attrName>
                                        </p:attrNameLst>
                                      </p:cBhvr>
                                      <p:tavLst>
                                        <p:tav tm="0">
                                          <p:val>
                                            <p:fltVal val="0.5"/>
                                          </p:val>
                                        </p:tav>
                                        <p:tav tm="100000">
                                          <p:val>
                                            <p:strVal val="#ppt_x"/>
                                          </p:val>
                                        </p:tav>
                                      </p:tavLst>
                                    </p:anim>
                                    <p:anim calcmode="lin" valueType="num">
                                      <p:cBhvr>
                                        <p:cTn id="11" dur="5000" fill="hold"/>
                                        <p:tgtEl>
                                          <p:spTgt spid="4">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5000"/>
                            </p:stCondLst>
                            <p:childTnLst>
                              <p:par>
                                <p:cTn id="13" presetID="53" presetClass="entr" presetSubtype="528" fill="hold" nodeType="after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 calcmode="lin" valueType="num">
                                      <p:cBhvr>
                                        <p:cTn id="15" dur="5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6" dur="5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7" dur="5000"/>
                                        <p:tgtEl>
                                          <p:spTgt spid="4">
                                            <p:txEl>
                                              <p:pRg st="1" end="1"/>
                                            </p:txEl>
                                          </p:spTgt>
                                        </p:tgtEl>
                                      </p:cBhvr>
                                    </p:animEffect>
                                    <p:anim calcmode="lin" valueType="num">
                                      <p:cBhvr>
                                        <p:cTn id="18" dur="5000" fill="hold"/>
                                        <p:tgtEl>
                                          <p:spTgt spid="4">
                                            <p:txEl>
                                              <p:pRg st="1" end="1"/>
                                            </p:txEl>
                                          </p:spTgt>
                                        </p:tgtEl>
                                        <p:attrNameLst>
                                          <p:attrName>ppt_x</p:attrName>
                                        </p:attrNameLst>
                                      </p:cBhvr>
                                      <p:tavLst>
                                        <p:tav tm="0">
                                          <p:val>
                                            <p:fltVal val="0.5"/>
                                          </p:val>
                                        </p:tav>
                                        <p:tav tm="100000">
                                          <p:val>
                                            <p:strVal val="#ppt_x"/>
                                          </p:val>
                                        </p:tav>
                                      </p:tavLst>
                                    </p:anim>
                                    <p:anim calcmode="lin" valueType="num">
                                      <p:cBhvr>
                                        <p:cTn id="19" dur="5000" fill="hold"/>
                                        <p:tgtEl>
                                          <p:spTgt spid="4">
                                            <p:txEl>
                                              <p:pRg st="1" end="1"/>
                                            </p:txEl>
                                          </p:spTgt>
                                        </p:tgtEl>
                                        <p:attrNameLst>
                                          <p:attrName>ppt_y</p:attrName>
                                        </p:attrNameLst>
                                      </p:cBhvr>
                                      <p:tavLst>
                                        <p:tav tm="0">
                                          <p:val>
                                            <p:fltVal val="0.5"/>
                                          </p:val>
                                        </p:tav>
                                        <p:tav tm="100000">
                                          <p:val>
                                            <p:strVal val="#ppt_y"/>
                                          </p:val>
                                        </p:tav>
                                      </p:tavLst>
                                    </p:anim>
                                  </p:childTnLst>
                                </p:cTn>
                              </p:par>
                            </p:childTnLst>
                          </p:cTn>
                        </p:par>
                        <p:par>
                          <p:cTn id="20" fill="hold">
                            <p:stCondLst>
                              <p:cond delay="10000"/>
                            </p:stCondLst>
                            <p:childTnLst>
                              <p:par>
                                <p:cTn id="21" presetID="53" presetClass="entr" presetSubtype="528" fill="hold" nodeType="after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p:cTn id="23" dur="5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4" dur="50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25" dur="5000"/>
                                        <p:tgtEl>
                                          <p:spTgt spid="4">
                                            <p:txEl>
                                              <p:pRg st="2" end="2"/>
                                            </p:txEl>
                                          </p:spTgt>
                                        </p:tgtEl>
                                      </p:cBhvr>
                                    </p:animEffect>
                                    <p:anim calcmode="lin" valueType="num">
                                      <p:cBhvr>
                                        <p:cTn id="26" dur="5000" fill="hold"/>
                                        <p:tgtEl>
                                          <p:spTgt spid="4">
                                            <p:txEl>
                                              <p:pRg st="2" end="2"/>
                                            </p:txEl>
                                          </p:spTgt>
                                        </p:tgtEl>
                                        <p:attrNameLst>
                                          <p:attrName>ppt_x</p:attrName>
                                        </p:attrNameLst>
                                      </p:cBhvr>
                                      <p:tavLst>
                                        <p:tav tm="0">
                                          <p:val>
                                            <p:fltVal val="0.5"/>
                                          </p:val>
                                        </p:tav>
                                        <p:tav tm="100000">
                                          <p:val>
                                            <p:strVal val="#ppt_x"/>
                                          </p:val>
                                        </p:tav>
                                      </p:tavLst>
                                    </p:anim>
                                    <p:anim calcmode="lin" valueType="num">
                                      <p:cBhvr>
                                        <p:cTn id="27" dur="5000" fill="hold"/>
                                        <p:tgtEl>
                                          <p:spTgt spid="4">
                                            <p:txEl>
                                              <p:pRg st="2" end="2"/>
                                            </p:txEl>
                                          </p:spTgt>
                                        </p:tgtEl>
                                        <p:attrNameLst>
                                          <p:attrName>ppt_y</p:attrName>
                                        </p:attrNameLst>
                                      </p:cBhvr>
                                      <p:tavLst>
                                        <p:tav tm="0">
                                          <p:val>
                                            <p:fltVal val="0.5"/>
                                          </p:val>
                                        </p:tav>
                                        <p:tav tm="100000">
                                          <p:val>
                                            <p:strVal val="#ppt_y"/>
                                          </p:val>
                                        </p:tav>
                                      </p:tavLst>
                                    </p:anim>
                                  </p:childTnLst>
                                </p:cTn>
                              </p:par>
                            </p:childTnLst>
                          </p:cTn>
                        </p:par>
                        <p:par>
                          <p:cTn id="28" fill="hold">
                            <p:stCondLst>
                              <p:cond delay="15000"/>
                            </p:stCondLst>
                            <p:childTnLst>
                              <p:par>
                                <p:cTn id="29" presetID="53" presetClass="entr" presetSubtype="16"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0" fill="hold"/>
                                        <p:tgtEl>
                                          <p:spTgt spid="22"/>
                                        </p:tgtEl>
                                        <p:attrNameLst>
                                          <p:attrName>ppt_w</p:attrName>
                                        </p:attrNameLst>
                                      </p:cBhvr>
                                      <p:tavLst>
                                        <p:tav tm="0">
                                          <p:val>
                                            <p:fltVal val="0"/>
                                          </p:val>
                                        </p:tav>
                                        <p:tav tm="100000">
                                          <p:val>
                                            <p:strVal val="#ppt_w"/>
                                          </p:val>
                                        </p:tav>
                                      </p:tavLst>
                                    </p:anim>
                                    <p:anim calcmode="lin" valueType="num">
                                      <p:cBhvr>
                                        <p:cTn id="32" dur="5000" fill="hold"/>
                                        <p:tgtEl>
                                          <p:spTgt spid="22"/>
                                        </p:tgtEl>
                                        <p:attrNameLst>
                                          <p:attrName>ppt_h</p:attrName>
                                        </p:attrNameLst>
                                      </p:cBhvr>
                                      <p:tavLst>
                                        <p:tav tm="0">
                                          <p:val>
                                            <p:fltVal val="0"/>
                                          </p:val>
                                        </p:tav>
                                        <p:tav tm="100000">
                                          <p:val>
                                            <p:strVal val="#ppt_h"/>
                                          </p:val>
                                        </p:tav>
                                      </p:tavLst>
                                    </p:anim>
                                    <p:animEffect transition="in" filter="fade">
                                      <p:cBhvr>
                                        <p:cTn id="33" dur="5000"/>
                                        <p:tgtEl>
                                          <p:spTgt spid="22"/>
                                        </p:tgtEl>
                                      </p:cBhvr>
                                    </p:animEffect>
                                  </p:childTnLst>
                                </p:cTn>
                              </p:par>
                              <p:par>
                                <p:cTn id="34" presetID="53" presetClass="entr" presetSubtype="16"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5000" fill="hold"/>
                                        <p:tgtEl>
                                          <p:spTgt spid="6"/>
                                        </p:tgtEl>
                                        <p:attrNameLst>
                                          <p:attrName>ppt_w</p:attrName>
                                        </p:attrNameLst>
                                      </p:cBhvr>
                                      <p:tavLst>
                                        <p:tav tm="0">
                                          <p:val>
                                            <p:fltVal val="0"/>
                                          </p:val>
                                        </p:tav>
                                        <p:tav tm="100000">
                                          <p:val>
                                            <p:strVal val="#ppt_w"/>
                                          </p:val>
                                        </p:tav>
                                      </p:tavLst>
                                    </p:anim>
                                    <p:anim calcmode="lin" valueType="num">
                                      <p:cBhvr>
                                        <p:cTn id="37" dur="5000" fill="hold"/>
                                        <p:tgtEl>
                                          <p:spTgt spid="6"/>
                                        </p:tgtEl>
                                        <p:attrNameLst>
                                          <p:attrName>ppt_h</p:attrName>
                                        </p:attrNameLst>
                                      </p:cBhvr>
                                      <p:tavLst>
                                        <p:tav tm="0">
                                          <p:val>
                                            <p:fltVal val="0"/>
                                          </p:val>
                                        </p:tav>
                                        <p:tav tm="100000">
                                          <p:val>
                                            <p:strVal val="#ppt_h"/>
                                          </p:val>
                                        </p:tav>
                                      </p:tavLst>
                                    </p:anim>
                                    <p:animEffect transition="in" filter="fade">
                                      <p:cBhvr>
                                        <p:cTn id="38" dur="5000"/>
                                        <p:tgtEl>
                                          <p:spTgt spid="6"/>
                                        </p:tgtEl>
                                      </p:cBhvr>
                                    </p:animEffect>
                                  </p:childTnLst>
                                </p:cTn>
                              </p:par>
                            </p:childTnLst>
                          </p:cTn>
                        </p:par>
                        <p:par>
                          <p:cTn id="39" fill="hold">
                            <p:stCondLst>
                              <p:cond delay="20000"/>
                            </p:stCondLst>
                            <p:childTnLst>
                              <p:par>
                                <p:cTn id="40" presetID="15" presetClass="entr" presetSubtype="0" fill="hold" nodeType="afterEffect">
                                  <p:stCondLst>
                                    <p:cond delay="0"/>
                                  </p:stCondLst>
                                  <p:childTnLst>
                                    <p:set>
                                      <p:cBhvr>
                                        <p:cTn id="41" dur="1" fill="hold">
                                          <p:stCondLst>
                                            <p:cond delay="0"/>
                                          </p:stCondLst>
                                        </p:cTn>
                                        <p:tgtEl>
                                          <p:spTgt spid="21">
                                            <p:txEl>
                                              <p:pRg st="0" end="0"/>
                                            </p:txEl>
                                          </p:spTgt>
                                        </p:tgtEl>
                                        <p:attrNameLst>
                                          <p:attrName>style.visibility</p:attrName>
                                        </p:attrNameLst>
                                      </p:cBhvr>
                                      <p:to>
                                        <p:strVal val="visible"/>
                                      </p:to>
                                    </p:set>
                                    <p:anim calcmode="lin" valueType="num">
                                      <p:cBhvr>
                                        <p:cTn id="42" dur="7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43" dur="7000" fill="hold"/>
                                        <p:tgtEl>
                                          <p:spTgt spid="21">
                                            <p:txEl>
                                              <p:pRg st="0" end="0"/>
                                            </p:txEl>
                                          </p:spTgt>
                                        </p:tgtEl>
                                        <p:attrNameLst>
                                          <p:attrName>ppt_h</p:attrName>
                                        </p:attrNameLst>
                                      </p:cBhvr>
                                      <p:tavLst>
                                        <p:tav tm="0">
                                          <p:val>
                                            <p:fltVal val="0"/>
                                          </p:val>
                                        </p:tav>
                                        <p:tav tm="100000">
                                          <p:val>
                                            <p:strVal val="#ppt_h"/>
                                          </p:val>
                                        </p:tav>
                                      </p:tavLst>
                                    </p:anim>
                                    <p:anim calcmode="lin" valueType="num">
                                      <p:cBhvr>
                                        <p:cTn id="44" dur="7000" fill="hold"/>
                                        <p:tgtEl>
                                          <p:spTgt spid="21">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45" dur="7000" fill="hold"/>
                                        <p:tgtEl>
                                          <p:spTgt spid="21">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27000"/>
                            </p:stCondLst>
                            <p:childTnLst>
                              <p:par>
                                <p:cTn id="47" presetID="15" presetClass="entr" presetSubtype="0" fill="hold" nodeType="afterEffect">
                                  <p:stCondLst>
                                    <p:cond delay="0"/>
                                  </p:stCondLst>
                                  <p:childTnLst>
                                    <p:set>
                                      <p:cBhvr>
                                        <p:cTn id="48" dur="1" fill="hold">
                                          <p:stCondLst>
                                            <p:cond delay="0"/>
                                          </p:stCondLst>
                                        </p:cTn>
                                        <p:tgtEl>
                                          <p:spTgt spid="21">
                                            <p:txEl>
                                              <p:pRg st="1" end="1"/>
                                            </p:txEl>
                                          </p:spTgt>
                                        </p:tgtEl>
                                        <p:attrNameLst>
                                          <p:attrName>style.visibility</p:attrName>
                                        </p:attrNameLst>
                                      </p:cBhvr>
                                      <p:to>
                                        <p:strVal val="visible"/>
                                      </p:to>
                                    </p:set>
                                    <p:anim calcmode="lin" valueType="num">
                                      <p:cBhvr>
                                        <p:cTn id="49" dur="7000" fill="hold"/>
                                        <p:tgtEl>
                                          <p:spTgt spid="21">
                                            <p:txEl>
                                              <p:pRg st="1" end="1"/>
                                            </p:txEl>
                                          </p:spTgt>
                                        </p:tgtEl>
                                        <p:attrNameLst>
                                          <p:attrName>ppt_w</p:attrName>
                                        </p:attrNameLst>
                                      </p:cBhvr>
                                      <p:tavLst>
                                        <p:tav tm="0">
                                          <p:val>
                                            <p:fltVal val="0"/>
                                          </p:val>
                                        </p:tav>
                                        <p:tav tm="100000">
                                          <p:val>
                                            <p:strVal val="#ppt_w"/>
                                          </p:val>
                                        </p:tav>
                                      </p:tavLst>
                                    </p:anim>
                                    <p:anim calcmode="lin" valueType="num">
                                      <p:cBhvr>
                                        <p:cTn id="50" dur="7000" fill="hold"/>
                                        <p:tgtEl>
                                          <p:spTgt spid="21">
                                            <p:txEl>
                                              <p:pRg st="1" end="1"/>
                                            </p:txEl>
                                          </p:spTgt>
                                        </p:tgtEl>
                                        <p:attrNameLst>
                                          <p:attrName>ppt_h</p:attrName>
                                        </p:attrNameLst>
                                      </p:cBhvr>
                                      <p:tavLst>
                                        <p:tav tm="0">
                                          <p:val>
                                            <p:fltVal val="0"/>
                                          </p:val>
                                        </p:tav>
                                        <p:tav tm="100000">
                                          <p:val>
                                            <p:strVal val="#ppt_h"/>
                                          </p:val>
                                        </p:tav>
                                      </p:tavLst>
                                    </p:anim>
                                    <p:anim calcmode="lin" valueType="num">
                                      <p:cBhvr>
                                        <p:cTn id="51" dur="7000" fill="hold"/>
                                        <p:tgtEl>
                                          <p:spTgt spid="21">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52" dur="7000" fill="hold"/>
                                        <p:tgtEl>
                                          <p:spTgt spid="21">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34000"/>
                            </p:stCondLst>
                            <p:childTnLst>
                              <p:par>
                                <p:cTn id="54" presetID="15" presetClass="entr" presetSubtype="0" fill="hold" nodeType="afterEffect">
                                  <p:stCondLst>
                                    <p:cond delay="0"/>
                                  </p:stCondLst>
                                  <p:childTnLst>
                                    <p:set>
                                      <p:cBhvr>
                                        <p:cTn id="55" dur="1" fill="hold">
                                          <p:stCondLst>
                                            <p:cond delay="0"/>
                                          </p:stCondLst>
                                        </p:cTn>
                                        <p:tgtEl>
                                          <p:spTgt spid="21">
                                            <p:txEl>
                                              <p:pRg st="3" end="3"/>
                                            </p:txEl>
                                          </p:spTgt>
                                        </p:tgtEl>
                                        <p:attrNameLst>
                                          <p:attrName>style.visibility</p:attrName>
                                        </p:attrNameLst>
                                      </p:cBhvr>
                                      <p:to>
                                        <p:strVal val="visible"/>
                                      </p:to>
                                    </p:set>
                                    <p:anim calcmode="lin" valueType="num">
                                      <p:cBhvr>
                                        <p:cTn id="56" dur="7000" fill="hold"/>
                                        <p:tgtEl>
                                          <p:spTgt spid="21">
                                            <p:txEl>
                                              <p:pRg st="3" end="3"/>
                                            </p:txEl>
                                          </p:spTgt>
                                        </p:tgtEl>
                                        <p:attrNameLst>
                                          <p:attrName>ppt_w</p:attrName>
                                        </p:attrNameLst>
                                      </p:cBhvr>
                                      <p:tavLst>
                                        <p:tav tm="0">
                                          <p:val>
                                            <p:fltVal val="0"/>
                                          </p:val>
                                        </p:tav>
                                        <p:tav tm="100000">
                                          <p:val>
                                            <p:strVal val="#ppt_w"/>
                                          </p:val>
                                        </p:tav>
                                      </p:tavLst>
                                    </p:anim>
                                    <p:anim calcmode="lin" valueType="num">
                                      <p:cBhvr>
                                        <p:cTn id="57" dur="7000" fill="hold"/>
                                        <p:tgtEl>
                                          <p:spTgt spid="21">
                                            <p:txEl>
                                              <p:pRg st="3" end="3"/>
                                            </p:txEl>
                                          </p:spTgt>
                                        </p:tgtEl>
                                        <p:attrNameLst>
                                          <p:attrName>ppt_h</p:attrName>
                                        </p:attrNameLst>
                                      </p:cBhvr>
                                      <p:tavLst>
                                        <p:tav tm="0">
                                          <p:val>
                                            <p:fltVal val="0"/>
                                          </p:val>
                                        </p:tav>
                                        <p:tav tm="100000">
                                          <p:val>
                                            <p:strVal val="#ppt_h"/>
                                          </p:val>
                                        </p:tav>
                                      </p:tavLst>
                                    </p:anim>
                                    <p:anim calcmode="lin" valueType="num">
                                      <p:cBhvr>
                                        <p:cTn id="58" dur="7000" fill="hold"/>
                                        <p:tgtEl>
                                          <p:spTgt spid="21">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59" dur="7000" fill="hold"/>
                                        <p:tgtEl>
                                          <p:spTgt spid="21">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41000"/>
                            </p:stCondLst>
                            <p:childTnLst>
                              <p:par>
                                <p:cTn id="61" presetID="15" presetClass="entr" presetSubtype="0" fill="hold" nodeType="afterEffect">
                                  <p:stCondLst>
                                    <p:cond delay="0"/>
                                  </p:stCondLst>
                                  <p:childTnLst>
                                    <p:set>
                                      <p:cBhvr>
                                        <p:cTn id="62" dur="1" fill="hold">
                                          <p:stCondLst>
                                            <p:cond delay="0"/>
                                          </p:stCondLst>
                                        </p:cTn>
                                        <p:tgtEl>
                                          <p:spTgt spid="21">
                                            <p:txEl>
                                              <p:pRg st="5" end="5"/>
                                            </p:txEl>
                                          </p:spTgt>
                                        </p:tgtEl>
                                        <p:attrNameLst>
                                          <p:attrName>style.visibility</p:attrName>
                                        </p:attrNameLst>
                                      </p:cBhvr>
                                      <p:to>
                                        <p:strVal val="visible"/>
                                      </p:to>
                                    </p:set>
                                    <p:anim calcmode="lin" valueType="num">
                                      <p:cBhvr>
                                        <p:cTn id="63" dur="7000" fill="hold"/>
                                        <p:tgtEl>
                                          <p:spTgt spid="21">
                                            <p:txEl>
                                              <p:pRg st="5" end="5"/>
                                            </p:txEl>
                                          </p:spTgt>
                                        </p:tgtEl>
                                        <p:attrNameLst>
                                          <p:attrName>ppt_w</p:attrName>
                                        </p:attrNameLst>
                                      </p:cBhvr>
                                      <p:tavLst>
                                        <p:tav tm="0">
                                          <p:val>
                                            <p:fltVal val="0"/>
                                          </p:val>
                                        </p:tav>
                                        <p:tav tm="100000">
                                          <p:val>
                                            <p:strVal val="#ppt_w"/>
                                          </p:val>
                                        </p:tav>
                                      </p:tavLst>
                                    </p:anim>
                                    <p:anim calcmode="lin" valueType="num">
                                      <p:cBhvr>
                                        <p:cTn id="64" dur="7000" fill="hold"/>
                                        <p:tgtEl>
                                          <p:spTgt spid="21">
                                            <p:txEl>
                                              <p:pRg st="5" end="5"/>
                                            </p:txEl>
                                          </p:spTgt>
                                        </p:tgtEl>
                                        <p:attrNameLst>
                                          <p:attrName>ppt_h</p:attrName>
                                        </p:attrNameLst>
                                      </p:cBhvr>
                                      <p:tavLst>
                                        <p:tav tm="0">
                                          <p:val>
                                            <p:fltVal val="0"/>
                                          </p:val>
                                        </p:tav>
                                        <p:tav tm="100000">
                                          <p:val>
                                            <p:strVal val="#ppt_h"/>
                                          </p:val>
                                        </p:tav>
                                      </p:tavLst>
                                    </p:anim>
                                    <p:anim calcmode="lin" valueType="num">
                                      <p:cBhvr>
                                        <p:cTn id="65" dur="7000" fill="hold"/>
                                        <p:tgtEl>
                                          <p:spTgt spid="21">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66" dur="7000" fill="hold"/>
                                        <p:tgtEl>
                                          <p:spTgt spid="21">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48000"/>
                            </p:stCondLst>
                            <p:childTnLst>
                              <p:par>
                                <p:cTn id="68" presetID="15" presetClass="entr" presetSubtype="0" fill="hold" nodeType="afterEffect">
                                  <p:stCondLst>
                                    <p:cond delay="0"/>
                                  </p:stCondLst>
                                  <p:childTnLst>
                                    <p:set>
                                      <p:cBhvr>
                                        <p:cTn id="69" dur="1" fill="hold">
                                          <p:stCondLst>
                                            <p:cond delay="0"/>
                                          </p:stCondLst>
                                        </p:cTn>
                                        <p:tgtEl>
                                          <p:spTgt spid="21">
                                            <p:txEl>
                                              <p:pRg st="6" end="6"/>
                                            </p:txEl>
                                          </p:spTgt>
                                        </p:tgtEl>
                                        <p:attrNameLst>
                                          <p:attrName>style.visibility</p:attrName>
                                        </p:attrNameLst>
                                      </p:cBhvr>
                                      <p:to>
                                        <p:strVal val="visible"/>
                                      </p:to>
                                    </p:set>
                                    <p:anim calcmode="lin" valueType="num">
                                      <p:cBhvr>
                                        <p:cTn id="70" dur="7000" fill="hold"/>
                                        <p:tgtEl>
                                          <p:spTgt spid="21">
                                            <p:txEl>
                                              <p:pRg st="6" end="6"/>
                                            </p:txEl>
                                          </p:spTgt>
                                        </p:tgtEl>
                                        <p:attrNameLst>
                                          <p:attrName>ppt_w</p:attrName>
                                        </p:attrNameLst>
                                      </p:cBhvr>
                                      <p:tavLst>
                                        <p:tav tm="0">
                                          <p:val>
                                            <p:fltVal val="0"/>
                                          </p:val>
                                        </p:tav>
                                        <p:tav tm="100000">
                                          <p:val>
                                            <p:strVal val="#ppt_w"/>
                                          </p:val>
                                        </p:tav>
                                      </p:tavLst>
                                    </p:anim>
                                    <p:anim calcmode="lin" valueType="num">
                                      <p:cBhvr>
                                        <p:cTn id="71" dur="7000" fill="hold"/>
                                        <p:tgtEl>
                                          <p:spTgt spid="21">
                                            <p:txEl>
                                              <p:pRg st="6" end="6"/>
                                            </p:txEl>
                                          </p:spTgt>
                                        </p:tgtEl>
                                        <p:attrNameLst>
                                          <p:attrName>ppt_h</p:attrName>
                                        </p:attrNameLst>
                                      </p:cBhvr>
                                      <p:tavLst>
                                        <p:tav tm="0">
                                          <p:val>
                                            <p:fltVal val="0"/>
                                          </p:val>
                                        </p:tav>
                                        <p:tav tm="100000">
                                          <p:val>
                                            <p:strVal val="#ppt_h"/>
                                          </p:val>
                                        </p:tav>
                                      </p:tavLst>
                                    </p:anim>
                                    <p:anim calcmode="lin" valueType="num">
                                      <p:cBhvr>
                                        <p:cTn id="72" dur="7000" fill="hold"/>
                                        <p:tgtEl>
                                          <p:spTgt spid="21">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73" dur="7000" fill="hold"/>
                                        <p:tgtEl>
                                          <p:spTgt spid="21">
                                            <p:txEl>
                                              <p:pRg st="6" end="6"/>
                                            </p:txEl>
                                          </p:spTgt>
                                        </p:tgtEl>
                                        <p:attrNameLst>
                                          <p:attrName>ppt_y</p:attrName>
                                        </p:attrNameLst>
                                      </p:cBhvr>
                                      <p:tavLst>
                                        <p:tav tm="0" fmla="#ppt_y+(sin(-2*pi*(1-$))*-#ppt_x+cos(-2*pi*(1-$))*(1-#ppt_y))*(1-$)">
                                          <p:val>
                                            <p:fltVal val="0"/>
                                          </p:val>
                                        </p:tav>
                                        <p:tav tm="100000">
                                          <p:val>
                                            <p:fltVal val="1"/>
                                          </p:val>
                                        </p:tav>
                                      </p:tavLst>
                                    </p:anim>
                                  </p:childTnLst>
                                </p:cTn>
                              </p:par>
                            </p:childTnLst>
                          </p:cTn>
                        </p:par>
                        <p:par>
                          <p:cTn id="74" fill="hold">
                            <p:stCondLst>
                              <p:cond delay="55000"/>
                            </p:stCondLst>
                            <p:childTnLst>
                              <p:par>
                                <p:cTn id="75" presetID="15" presetClass="entr" presetSubtype="0" fill="hold" nodeType="afterEffect">
                                  <p:stCondLst>
                                    <p:cond delay="0"/>
                                  </p:stCondLst>
                                  <p:childTnLst>
                                    <p:set>
                                      <p:cBhvr>
                                        <p:cTn id="76" dur="1" fill="hold">
                                          <p:stCondLst>
                                            <p:cond delay="0"/>
                                          </p:stCondLst>
                                        </p:cTn>
                                        <p:tgtEl>
                                          <p:spTgt spid="21">
                                            <p:txEl>
                                              <p:pRg st="7" end="7"/>
                                            </p:txEl>
                                          </p:spTgt>
                                        </p:tgtEl>
                                        <p:attrNameLst>
                                          <p:attrName>style.visibility</p:attrName>
                                        </p:attrNameLst>
                                      </p:cBhvr>
                                      <p:to>
                                        <p:strVal val="visible"/>
                                      </p:to>
                                    </p:set>
                                    <p:anim calcmode="lin" valueType="num">
                                      <p:cBhvr>
                                        <p:cTn id="77" dur="7000" fill="hold"/>
                                        <p:tgtEl>
                                          <p:spTgt spid="21">
                                            <p:txEl>
                                              <p:pRg st="7" end="7"/>
                                            </p:txEl>
                                          </p:spTgt>
                                        </p:tgtEl>
                                        <p:attrNameLst>
                                          <p:attrName>ppt_w</p:attrName>
                                        </p:attrNameLst>
                                      </p:cBhvr>
                                      <p:tavLst>
                                        <p:tav tm="0">
                                          <p:val>
                                            <p:fltVal val="0"/>
                                          </p:val>
                                        </p:tav>
                                        <p:tav tm="100000">
                                          <p:val>
                                            <p:strVal val="#ppt_w"/>
                                          </p:val>
                                        </p:tav>
                                      </p:tavLst>
                                    </p:anim>
                                    <p:anim calcmode="lin" valueType="num">
                                      <p:cBhvr>
                                        <p:cTn id="78" dur="7000" fill="hold"/>
                                        <p:tgtEl>
                                          <p:spTgt spid="21">
                                            <p:txEl>
                                              <p:pRg st="7" end="7"/>
                                            </p:txEl>
                                          </p:spTgt>
                                        </p:tgtEl>
                                        <p:attrNameLst>
                                          <p:attrName>ppt_h</p:attrName>
                                        </p:attrNameLst>
                                      </p:cBhvr>
                                      <p:tavLst>
                                        <p:tav tm="0">
                                          <p:val>
                                            <p:fltVal val="0"/>
                                          </p:val>
                                        </p:tav>
                                        <p:tav tm="100000">
                                          <p:val>
                                            <p:strVal val="#ppt_h"/>
                                          </p:val>
                                        </p:tav>
                                      </p:tavLst>
                                    </p:anim>
                                    <p:anim calcmode="lin" valueType="num">
                                      <p:cBhvr>
                                        <p:cTn id="79" dur="7000" fill="hold"/>
                                        <p:tgtEl>
                                          <p:spTgt spid="21">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80" dur="7000" fill="hold"/>
                                        <p:tgtEl>
                                          <p:spTgt spid="21">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par>
                          <p:cTn id="81" fill="hold">
                            <p:stCondLst>
                              <p:cond delay="62000"/>
                            </p:stCondLst>
                            <p:childTnLst>
                              <p:par>
                                <p:cTn id="82" presetID="15" presetClass="entr" presetSubtype="0" fill="hold" nodeType="afterEffect">
                                  <p:stCondLst>
                                    <p:cond delay="0"/>
                                  </p:stCondLst>
                                  <p:childTnLst>
                                    <p:set>
                                      <p:cBhvr>
                                        <p:cTn id="83" dur="1" fill="hold">
                                          <p:stCondLst>
                                            <p:cond delay="0"/>
                                          </p:stCondLst>
                                        </p:cTn>
                                        <p:tgtEl>
                                          <p:spTgt spid="21">
                                            <p:txEl>
                                              <p:pRg st="9" end="9"/>
                                            </p:txEl>
                                          </p:spTgt>
                                        </p:tgtEl>
                                        <p:attrNameLst>
                                          <p:attrName>style.visibility</p:attrName>
                                        </p:attrNameLst>
                                      </p:cBhvr>
                                      <p:to>
                                        <p:strVal val="visible"/>
                                      </p:to>
                                    </p:set>
                                    <p:anim calcmode="lin" valueType="num">
                                      <p:cBhvr>
                                        <p:cTn id="84" dur="7000" fill="hold"/>
                                        <p:tgtEl>
                                          <p:spTgt spid="21">
                                            <p:txEl>
                                              <p:pRg st="9" end="9"/>
                                            </p:txEl>
                                          </p:spTgt>
                                        </p:tgtEl>
                                        <p:attrNameLst>
                                          <p:attrName>ppt_w</p:attrName>
                                        </p:attrNameLst>
                                      </p:cBhvr>
                                      <p:tavLst>
                                        <p:tav tm="0">
                                          <p:val>
                                            <p:fltVal val="0"/>
                                          </p:val>
                                        </p:tav>
                                        <p:tav tm="100000">
                                          <p:val>
                                            <p:strVal val="#ppt_w"/>
                                          </p:val>
                                        </p:tav>
                                      </p:tavLst>
                                    </p:anim>
                                    <p:anim calcmode="lin" valueType="num">
                                      <p:cBhvr>
                                        <p:cTn id="85" dur="7000" fill="hold"/>
                                        <p:tgtEl>
                                          <p:spTgt spid="21">
                                            <p:txEl>
                                              <p:pRg st="9" end="9"/>
                                            </p:txEl>
                                          </p:spTgt>
                                        </p:tgtEl>
                                        <p:attrNameLst>
                                          <p:attrName>ppt_h</p:attrName>
                                        </p:attrNameLst>
                                      </p:cBhvr>
                                      <p:tavLst>
                                        <p:tav tm="0">
                                          <p:val>
                                            <p:fltVal val="0"/>
                                          </p:val>
                                        </p:tav>
                                        <p:tav tm="100000">
                                          <p:val>
                                            <p:strVal val="#ppt_h"/>
                                          </p:val>
                                        </p:tav>
                                      </p:tavLst>
                                    </p:anim>
                                    <p:anim calcmode="lin" valueType="num">
                                      <p:cBhvr>
                                        <p:cTn id="86" dur="7000" fill="hold"/>
                                        <p:tgtEl>
                                          <p:spTgt spid="21">
                                            <p:txEl>
                                              <p:pRg st="9" end="9"/>
                                            </p:txEl>
                                          </p:spTgt>
                                        </p:tgtEl>
                                        <p:attrNameLst>
                                          <p:attrName>ppt_x</p:attrName>
                                        </p:attrNameLst>
                                      </p:cBhvr>
                                      <p:tavLst>
                                        <p:tav tm="0" fmla="#ppt_x+(cos(-2*pi*(1-$))*-#ppt_x-sin(-2*pi*(1-$))*(1-#ppt_y))*(1-$)">
                                          <p:val>
                                            <p:fltVal val="0"/>
                                          </p:val>
                                        </p:tav>
                                        <p:tav tm="100000">
                                          <p:val>
                                            <p:fltVal val="1"/>
                                          </p:val>
                                        </p:tav>
                                      </p:tavLst>
                                    </p:anim>
                                    <p:anim calcmode="lin" valueType="num">
                                      <p:cBhvr>
                                        <p:cTn id="87" dur="7000" fill="hold"/>
                                        <p:tgtEl>
                                          <p:spTgt spid="21">
                                            <p:txEl>
                                              <p:pRg st="9" end="9"/>
                                            </p:txEl>
                                          </p:spTgt>
                                        </p:tgtEl>
                                        <p:attrNameLst>
                                          <p:attrName>ppt_y</p:attrName>
                                        </p:attrNameLst>
                                      </p:cBhvr>
                                      <p:tavLst>
                                        <p:tav tm="0" fmla="#ppt_y+(sin(-2*pi*(1-$))*-#ppt_x+cos(-2*pi*(1-$))*(1-#ppt_y))*(1-$)">
                                          <p:val>
                                            <p:fltVal val="0"/>
                                          </p:val>
                                        </p:tav>
                                        <p:tav tm="100000">
                                          <p:val>
                                            <p:fltVal val="1"/>
                                          </p:val>
                                        </p:tav>
                                      </p:tavLst>
                                    </p:anim>
                                  </p:childTnLst>
                                </p:cTn>
                              </p:par>
                            </p:childTnLst>
                          </p:cTn>
                        </p:par>
                        <p:par>
                          <p:cTn id="88" fill="hold">
                            <p:stCondLst>
                              <p:cond delay="69000"/>
                            </p:stCondLst>
                            <p:childTnLst>
                              <p:par>
                                <p:cTn id="89" presetID="15" presetClass="entr" presetSubtype="0" fill="hold" nodeType="afterEffect">
                                  <p:stCondLst>
                                    <p:cond delay="0"/>
                                  </p:stCondLst>
                                  <p:childTnLst>
                                    <p:set>
                                      <p:cBhvr>
                                        <p:cTn id="90" dur="1" fill="hold">
                                          <p:stCondLst>
                                            <p:cond delay="0"/>
                                          </p:stCondLst>
                                        </p:cTn>
                                        <p:tgtEl>
                                          <p:spTgt spid="21">
                                            <p:txEl>
                                              <p:pRg st="10" end="10"/>
                                            </p:txEl>
                                          </p:spTgt>
                                        </p:tgtEl>
                                        <p:attrNameLst>
                                          <p:attrName>style.visibility</p:attrName>
                                        </p:attrNameLst>
                                      </p:cBhvr>
                                      <p:to>
                                        <p:strVal val="visible"/>
                                      </p:to>
                                    </p:set>
                                    <p:anim calcmode="lin" valueType="num">
                                      <p:cBhvr>
                                        <p:cTn id="91" dur="7000" fill="hold"/>
                                        <p:tgtEl>
                                          <p:spTgt spid="21">
                                            <p:txEl>
                                              <p:pRg st="10" end="10"/>
                                            </p:txEl>
                                          </p:spTgt>
                                        </p:tgtEl>
                                        <p:attrNameLst>
                                          <p:attrName>ppt_w</p:attrName>
                                        </p:attrNameLst>
                                      </p:cBhvr>
                                      <p:tavLst>
                                        <p:tav tm="0">
                                          <p:val>
                                            <p:fltVal val="0"/>
                                          </p:val>
                                        </p:tav>
                                        <p:tav tm="100000">
                                          <p:val>
                                            <p:strVal val="#ppt_w"/>
                                          </p:val>
                                        </p:tav>
                                      </p:tavLst>
                                    </p:anim>
                                    <p:anim calcmode="lin" valueType="num">
                                      <p:cBhvr>
                                        <p:cTn id="92" dur="7000" fill="hold"/>
                                        <p:tgtEl>
                                          <p:spTgt spid="21">
                                            <p:txEl>
                                              <p:pRg st="10" end="10"/>
                                            </p:txEl>
                                          </p:spTgt>
                                        </p:tgtEl>
                                        <p:attrNameLst>
                                          <p:attrName>ppt_h</p:attrName>
                                        </p:attrNameLst>
                                      </p:cBhvr>
                                      <p:tavLst>
                                        <p:tav tm="0">
                                          <p:val>
                                            <p:fltVal val="0"/>
                                          </p:val>
                                        </p:tav>
                                        <p:tav tm="100000">
                                          <p:val>
                                            <p:strVal val="#ppt_h"/>
                                          </p:val>
                                        </p:tav>
                                      </p:tavLst>
                                    </p:anim>
                                    <p:anim calcmode="lin" valueType="num">
                                      <p:cBhvr>
                                        <p:cTn id="93" dur="7000" fill="hold"/>
                                        <p:tgtEl>
                                          <p:spTgt spid="21">
                                            <p:txEl>
                                              <p:pRg st="10" end="10"/>
                                            </p:txEl>
                                          </p:spTgt>
                                        </p:tgtEl>
                                        <p:attrNameLst>
                                          <p:attrName>ppt_x</p:attrName>
                                        </p:attrNameLst>
                                      </p:cBhvr>
                                      <p:tavLst>
                                        <p:tav tm="0" fmla="#ppt_x+(cos(-2*pi*(1-$))*-#ppt_x-sin(-2*pi*(1-$))*(1-#ppt_y))*(1-$)">
                                          <p:val>
                                            <p:fltVal val="0"/>
                                          </p:val>
                                        </p:tav>
                                        <p:tav tm="100000">
                                          <p:val>
                                            <p:fltVal val="1"/>
                                          </p:val>
                                        </p:tav>
                                      </p:tavLst>
                                    </p:anim>
                                    <p:anim calcmode="lin" valueType="num">
                                      <p:cBhvr>
                                        <p:cTn id="94" dur="7000" fill="hold"/>
                                        <p:tgtEl>
                                          <p:spTgt spid="21">
                                            <p:txEl>
                                              <p:pRg st="10" end="10"/>
                                            </p:txEl>
                                          </p:spTgt>
                                        </p:tgtEl>
                                        <p:attrNameLst>
                                          <p:attrName>ppt_y</p:attrName>
                                        </p:attrNameLst>
                                      </p:cBhvr>
                                      <p:tavLst>
                                        <p:tav tm="0" fmla="#ppt_y+(sin(-2*pi*(1-$))*-#ppt_x+cos(-2*pi*(1-$))*(1-#ppt_y))*(1-$)">
                                          <p:val>
                                            <p:fltVal val="0"/>
                                          </p:val>
                                        </p:tav>
                                        <p:tav tm="100000">
                                          <p:val>
                                            <p:fltVal val="1"/>
                                          </p:val>
                                        </p:tav>
                                      </p:tavLst>
                                    </p:anim>
                                  </p:childTnLst>
                                </p:cTn>
                              </p:par>
                            </p:childTnLst>
                          </p:cTn>
                        </p:par>
                        <p:par>
                          <p:cTn id="95" fill="hold">
                            <p:stCondLst>
                              <p:cond delay="76000"/>
                            </p:stCondLst>
                            <p:childTnLst>
                              <p:par>
                                <p:cTn id="96" presetID="15" presetClass="entr" presetSubtype="0" fill="hold" nodeType="afterEffect">
                                  <p:stCondLst>
                                    <p:cond delay="0"/>
                                  </p:stCondLst>
                                  <p:childTnLst>
                                    <p:set>
                                      <p:cBhvr>
                                        <p:cTn id="97" dur="1" fill="hold">
                                          <p:stCondLst>
                                            <p:cond delay="0"/>
                                          </p:stCondLst>
                                        </p:cTn>
                                        <p:tgtEl>
                                          <p:spTgt spid="21">
                                            <p:txEl>
                                              <p:pRg st="11" end="11"/>
                                            </p:txEl>
                                          </p:spTgt>
                                        </p:tgtEl>
                                        <p:attrNameLst>
                                          <p:attrName>style.visibility</p:attrName>
                                        </p:attrNameLst>
                                      </p:cBhvr>
                                      <p:to>
                                        <p:strVal val="visible"/>
                                      </p:to>
                                    </p:set>
                                    <p:anim calcmode="lin" valueType="num">
                                      <p:cBhvr>
                                        <p:cTn id="98" dur="7000" fill="hold"/>
                                        <p:tgtEl>
                                          <p:spTgt spid="21">
                                            <p:txEl>
                                              <p:pRg st="11" end="11"/>
                                            </p:txEl>
                                          </p:spTgt>
                                        </p:tgtEl>
                                        <p:attrNameLst>
                                          <p:attrName>ppt_w</p:attrName>
                                        </p:attrNameLst>
                                      </p:cBhvr>
                                      <p:tavLst>
                                        <p:tav tm="0">
                                          <p:val>
                                            <p:fltVal val="0"/>
                                          </p:val>
                                        </p:tav>
                                        <p:tav tm="100000">
                                          <p:val>
                                            <p:strVal val="#ppt_w"/>
                                          </p:val>
                                        </p:tav>
                                      </p:tavLst>
                                    </p:anim>
                                    <p:anim calcmode="lin" valueType="num">
                                      <p:cBhvr>
                                        <p:cTn id="99" dur="7000" fill="hold"/>
                                        <p:tgtEl>
                                          <p:spTgt spid="21">
                                            <p:txEl>
                                              <p:pRg st="11" end="11"/>
                                            </p:txEl>
                                          </p:spTgt>
                                        </p:tgtEl>
                                        <p:attrNameLst>
                                          <p:attrName>ppt_h</p:attrName>
                                        </p:attrNameLst>
                                      </p:cBhvr>
                                      <p:tavLst>
                                        <p:tav tm="0">
                                          <p:val>
                                            <p:fltVal val="0"/>
                                          </p:val>
                                        </p:tav>
                                        <p:tav tm="100000">
                                          <p:val>
                                            <p:strVal val="#ppt_h"/>
                                          </p:val>
                                        </p:tav>
                                      </p:tavLst>
                                    </p:anim>
                                    <p:anim calcmode="lin" valueType="num">
                                      <p:cBhvr>
                                        <p:cTn id="100" dur="7000" fill="hold"/>
                                        <p:tgtEl>
                                          <p:spTgt spid="21">
                                            <p:txEl>
                                              <p:pRg st="11" end="11"/>
                                            </p:txEl>
                                          </p:spTgt>
                                        </p:tgtEl>
                                        <p:attrNameLst>
                                          <p:attrName>ppt_x</p:attrName>
                                        </p:attrNameLst>
                                      </p:cBhvr>
                                      <p:tavLst>
                                        <p:tav tm="0" fmla="#ppt_x+(cos(-2*pi*(1-$))*-#ppt_x-sin(-2*pi*(1-$))*(1-#ppt_y))*(1-$)">
                                          <p:val>
                                            <p:fltVal val="0"/>
                                          </p:val>
                                        </p:tav>
                                        <p:tav tm="100000">
                                          <p:val>
                                            <p:fltVal val="1"/>
                                          </p:val>
                                        </p:tav>
                                      </p:tavLst>
                                    </p:anim>
                                    <p:anim calcmode="lin" valueType="num">
                                      <p:cBhvr>
                                        <p:cTn id="101" dur="7000" fill="hold"/>
                                        <p:tgtEl>
                                          <p:spTgt spid="21">
                                            <p:txEl>
                                              <p:pRg st="11" end="11"/>
                                            </p:txEl>
                                          </p:spTgt>
                                        </p:tgtEl>
                                        <p:attrNameLst>
                                          <p:attrName>ppt_y</p:attrName>
                                        </p:attrNameLst>
                                      </p:cBhvr>
                                      <p:tavLst>
                                        <p:tav tm="0" fmla="#ppt_y+(sin(-2*pi*(1-$))*-#ppt_x+cos(-2*pi*(1-$))*(1-#ppt_y))*(1-$)">
                                          <p:val>
                                            <p:fltVal val="0"/>
                                          </p:val>
                                        </p:tav>
                                        <p:tav tm="100000">
                                          <p:val>
                                            <p:fltVal val="1"/>
                                          </p:val>
                                        </p:tav>
                                      </p:tavLst>
                                    </p:anim>
                                  </p:childTnLst>
                                </p:cTn>
                              </p:par>
                            </p:childTnLst>
                          </p:cTn>
                        </p:par>
                        <p:par>
                          <p:cTn id="102" fill="hold">
                            <p:stCondLst>
                              <p:cond delay="83000"/>
                            </p:stCondLst>
                            <p:childTnLst>
                              <p:par>
                                <p:cTn id="103" presetID="15" presetClass="entr" presetSubtype="0" fill="hold" nodeType="afterEffect">
                                  <p:stCondLst>
                                    <p:cond delay="0"/>
                                  </p:stCondLst>
                                  <p:childTnLst>
                                    <p:set>
                                      <p:cBhvr>
                                        <p:cTn id="104" dur="1" fill="hold">
                                          <p:stCondLst>
                                            <p:cond delay="0"/>
                                          </p:stCondLst>
                                        </p:cTn>
                                        <p:tgtEl>
                                          <p:spTgt spid="21">
                                            <p:txEl>
                                              <p:pRg st="12" end="12"/>
                                            </p:txEl>
                                          </p:spTgt>
                                        </p:tgtEl>
                                        <p:attrNameLst>
                                          <p:attrName>style.visibility</p:attrName>
                                        </p:attrNameLst>
                                      </p:cBhvr>
                                      <p:to>
                                        <p:strVal val="visible"/>
                                      </p:to>
                                    </p:set>
                                    <p:anim calcmode="lin" valueType="num">
                                      <p:cBhvr>
                                        <p:cTn id="105" dur="7000" fill="hold"/>
                                        <p:tgtEl>
                                          <p:spTgt spid="21">
                                            <p:txEl>
                                              <p:pRg st="12" end="12"/>
                                            </p:txEl>
                                          </p:spTgt>
                                        </p:tgtEl>
                                        <p:attrNameLst>
                                          <p:attrName>ppt_w</p:attrName>
                                        </p:attrNameLst>
                                      </p:cBhvr>
                                      <p:tavLst>
                                        <p:tav tm="0">
                                          <p:val>
                                            <p:fltVal val="0"/>
                                          </p:val>
                                        </p:tav>
                                        <p:tav tm="100000">
                                          <p:val>
                                            <p:strVal val="#ppt_w"/>
                                          </p:val>
                                        </p:tav>
                                      </p:tavLst>
                                    </p:anim>
                                    <p:anim calcmode="lin" valueType="num">
                                      <p:cBhvr>
                                        <p:cTn id="106" dur="7000" fill="hold"/>
                                        <p:tgtEl>
                                          <p:spTgt spid="21">
                                            <p:txEl>
                                              <p:pRg st="12" end="12"/>
                                            </p:txEl>
                                          </p:spTgt>
                                        </p:tgtEl>
                                        <p:attrNameLst>
                                          <p:attrName>ppt_h</p:attrName>
                                        </p:attrNameLst>
                                      </p:cBhvr>
                                      <p:tavLst>
                                        <p:tav tm="0">
                                          <p:val>
                                            <p:fltVal val="0"/>
                                          </p:val>
                                        </p:tav>
                                        <p:tav tm="100000">
                                          <p:val>
                                            <p:strVal val="#ppt_h"/>
                                          </p:val>
                                        </p:tav>
                                      </p:tavLst>
                                    </p:anim>
                                    <p:anim calcmode="lin" valueType="num">
                                      <p:cBhvr>
                                        <p:cTn id="107" dur="7000" fill="hold"/>
                                        <p:tgtEl>
                                          <p:spTgt spid="21">
                                            <p:txEl>
                                              <p:pRg st="12" end="12"/>
                                            </p:txEl>
                                          </p:spTgt>
                                        </p:tgtEl>
                                        <p:attrNameLst>
                                          <p:attrName>ppt_x</p:attrName>
                                        </p:attrNameLst>
                                      </p:cBhvr>
                                      <p:tavLst>
                                        <p:tav tm="0" fmla="#ppt_x+(cos(-2*pi*(1-$))*-#ppt_x-sin(-2*pi*(1-$))*(1-#ppt_y))*(1-$)">
                                          <p:val>
                                            <p:fltVal val="0"/>
                                          </p:val>
                                        </p:tav>
                                        <p:tav tm="100000">
                                          <p:val>
                                            <p:fltVal val="1"/>
                                          </p:val>
                                        </p:tav>
                                      </p:tavLst>
                                    </p:anim>
                                    <p:anim calcmode="lin" valueType="num">
                                      <p:cBhvr>
                                        <p:cTn id="108" dur="7000" fill="hold"/>
                                        <p:tgtEl>
                                          <p:spTgt spid="21">
                                            <p:txEl>
                                              <p:pRg st="12" end="12"/>
                                            </p:txEl>
                                          </p:spTgt>
                                        </p:tgtEl>
                                        <p:attrNameLst>
                                          <p:attrName>ppt_y</p:attrName>
                                        </p:attrNameLst>
                                      </p:cBhvr>
                                      <p:tavLst>
                                        <p:tav tm="0" fmla="#ppt_y+(sin(-2*pi*(1-$))*-#ppt_x+cos(-2*pi*(1-$))*(1-#ppt_y))*(1-$)">
                                          <p:val>
                                            <p:fltVal val="0"/>
                                          </p:val>
                                        </p:tav>
                                        <p:tav tm="100000">
                                          <p:val>
                                            <p:fltVal val="1"/>
                                          </p:val>
                                        </p:tav>
                                      </p:tavLst>
                                    </p:anim>
                                  </p:childTnLst>
                                </p:cTn>
                              </p:par>
                            </p:childTnLst>
                          </p:cTn>
                        </p:par>
                        <p:par>
                          <p:cTn id="109" fill="hold">
                            <p:stCondLst>
                              <p:cond delay="90000"/>
                            </p:stCondLst>
                            <p:childTnLst>
                              <p:par>
                                <p:cTn id="110" presetID="15" presetClass="entr" presetSubtype="0" fill="hold" grpId="0" nodeType="afterEffect">
                                  <p:stCondLst>
                                    <p:cond delay="0"/>
                                  </p:stCondLst>
                                  <p:childTnLst>
                                    <p:set>
                                      <p:cBhvr>
                                        <p:cTn id="111" dur="1" fill="hold">
                                          <p:stCondLst>
                                            <p:cond delay="0"/>
                                          </p:stCondLst>
                                        </p:cTn>
                                        <p:tgtEl>
                                          <p:spTgt spid="24"/>
                                        </p:tgtEl>
                                        <p:attrNameLst>
                                          <p:attrName>style.visibility</p:attrName>
                                        </p:attrNameLst>
                                      </p:cBhvr>
                                      <p:to>
                                        <p:strVal val="visible"/>
                                      </p:to>
                                    </p:set>
                                    <p:anim calcmode="lin" valueType="num">
                                      <p:cBhvr>
                                        <p:cTn id="112" dur="6000" fill="hold"/>
                                        <p:tgtEl>
                                          <p:spTgt spid="24"/>
                                        </p:tgtEl>
                                        <p:attrNameLst>
                                          <p:attrName>ppt_w</p:attrName>
                                        </p:attrNameLst>
                                      </p:cBhvr>
                                      <p:tavLst>
                                        <p:tav tm="0">
                                          <p:val>
                                            <p:fltVal val="0"/>
                                          </p:val>
                                        </p:tav>
                                        <p:tav tm="100000">
                                          <p:val>
                                            <p:strVal val="#ppt_w"/>
                                          </p:val>
                                        </p:tav>
                                      </p:tavLst>
                                    </p:anim>
                                    <p:anim calcmode="lin" valueType="num">
                                      <p:cBhvr>
                                        <p:cTn id="113" dur="6000" fill="hold"/>
                                        <p:tgtEl>
                                          <p:spTgt spid="24"/>
                                        </p:tgtEl>
                                        <p:attrNameLst>
                                          <p:attrName>ppt_h</p:attrName>
                                        </p:attrNameLst>
                                      </p:cBhvr>
                                      <p:tavLst>
                                        <p:tav tm="0">
                                          <p:val>
                                            <p:fltVal val="0"/>
                                          </p:val>
                                        </p:tav>
                                        <p:tav tm="100000">
                                          <p:val>
                                            <p:strVal val="#ppt_h"/>
                                          </p:val>
                                        </p:tav>
                                      </p:tavLst>
                                    </p:anim>
                                    <p:anim calcmode="lin" valueType="num">
                                      <p:cBhvr>
                                        <p:cTn id="114" dur="6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15" dur="6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theme/theme1.xml><?xml version="1.0" encoding="utf-8"?>
<a:theme xmlns:a="http://schemas.openxmlformats.org/drawingml/2006/main" name="Fatia">
  <a:themeElements>
    <a:clrScheme name="Fatia">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Fatia">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tia">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 formatando LÍDERES</Template>
  <TotalTime>41</TotalTime>
  <Words>502</Words>
  <Application>Microsoft Office PowerPoint</Application>
  <PresentationFormat>Apresentação na tela (16:9)</PresentationFormat>
  <Paragraphs>56</Paragraphs>
  <Slides>9</Slides>
  <Notes>0</Notes>
  <HiddenSlides>0</HiddenSlides>
  <MMClips>0</MMClips>
  <ScaleCrop>false</ScaleCrop>
  <HeadingPairs>
    <vt:vector size="6" baseType="variant">
      <vt:variant>
        <vt:lpstr>Fontes usadas</vt:lpstr>
      </vt:variant>
      <vt:variant>
        <vt:i4>19</vt:i4>
      </vt:variant>
      <vt:variant>
        <vt:lpstr>Tema</vt:lpstr>
      </vt:variant>
      <vt:variant>
        <vt:i4>1</vt:i4>
      </vt:variant>
      <vt:variant>
        <vt:lpstr>Títulos de slides</vt:lpstr>
      </vt:variant>
      <vt:variant>
        <vt:i4>9</vt:i4>
      </vt:variant>
    </vt:vector>
  </HeadingPairs>
  <TitlesOfParts>
    <vt:vector size="29" baseType="lpstr">
      <vt:lpstr>ＭＳ Ｐゴシック</vt:lpstr>
      <vt:lpstr>Aharoni</vt:lpstr>
      <vt:lpstr>Algerian</vt:lpstr>
      <vt:lpstr>Arial</vt:lpstr>
      <vt:lpstr>Arial Black</vt:lpstr>
      <vt:lpstr>Bradley Hand ITC</vt:lpstr>
      <vt:lpstr>Britannic Bold</vt:lpstr>
      <vt:lpstr>Brush Script MT</vt:lpstr>
      <vt:lpstr>Calibri</vt:lpstr>
      <vt:lpstr>Century Gothic</vt:lpstr>
      <vt:lpstr>Cooper Black</vt:lpstr>
      <vt:lpstr>David</vt:lpstr>
      <vt:lpstr>Gill Sans Ultra Bold</vt:lpstr>
      <vt:lpstr>Helvetica Neue</vt:lpstr>
      <vt:lpstr>inherit</vt:lpstr>
      <vt:lpstr>Maiandra GD</vt:lpstr>
      <vt:lpstr>Nunito</vt:lpstr>
      <vt:lpstr>Times New Roman</vt:lpstr>
      <vt:lpstr>Wingdings 3</vt:lpstr>
      <vt:lpstr>Fatia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4</cp:revision>
  <dcterms:created xsi:type="dcterms:W3CDTF">2021-01-31T13:17:09Z</dcterms:created>
  <dcterms:modified xsi:type="dcterms:W3CDTF">2021-01-31T13:58:51Z</dcterms:modified>
</cp:coreProperties>
</file>