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20" r:id="rId2"/>
  </p:sldMasterIdLst>
  <p:notesMasterIdLst>
    <p:notesMasterId r:id="rId11"/>
  </p:notesMasterIdLst>
  <p:sldIdLst>
    <p:sldId id="298" r:id="rId3"/>
    <p:sldId id="296" r:id="rId4"/>
    <p:sldId id="308" r:id="rId5"/>
    <p:sldId id="299" r:id="rId6"/>
    <p:sldId id="301" r:id="rId7"/>
    <p:sldId id="309" r:id="rId8"/>
    <p:sldId id="310" r:id="rId9"/>
    <p:sldId id="307" r:id="rId1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94" autoAdjust="0"/>
    <p:restoredTop sz="95046" autoAdjust="0"/>
  </p:normalViewPr>
  <p:slideViewPr>
    <p:cSldViewPr>
      <p:cViewPr varScale="1">
        <p:scale>
          <a:sx n="121" d="100"/>
          <a:sy n="121" d="100"/>
        </p:scale>
        <p:origin x="240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15/09/2020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866DEEB-D257-489F-B8EC-1F7E9E6ACBC3}" type="slidenum">
              <a:rPr lang="it-IT" altLang="pt-BR">
                <a:latin typeface="Calibri" panose="020F0502020204030204" pitchFamily="34" charset="0"/>
              </a:rPr>
              <a:pPr eaLnBrk="1" hangingPunct="1"/>
              <a:t>3</a:t>
            </a:fld>
            <a:endParaRPr lang="it-IT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095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92AE93-AADD-4FF4-9898-82C5C66825AB}" type="slidenum">
              <a:rPr lang="pt-BR" smtClean="0"/>
              <a:pPr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74988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950797"/>
            <a:ext cx="7182197" cy="323096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5851" y="1058711"/>
            <a:ext cx="6972300" cy="302607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851910" y="950798"/>
            <a:ext cx="1440180" cy="548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937635" y="950798"/>
            <a:ext cx="1268730" cy="483971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1568447"/>
            <a:ext cx="6801440" cy="19431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5400" b="0" kern="1200" cap="all" spc="-75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3511547"/>
            <a:ext cx="6803136" cy="3429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200" spc="60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200"/>
            </a:lvl2pPr>
            <a:lvl3pPr marL="685800" indent="0" algn="ctr">
              <a:buNone/>
              <a:defRPr sz="12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89070" y="1005942"/>
            <a:ext cx="1165860" cy="395410"/>
          </a:xfrm>
        </p:spPr>
        <p:txBody>
          <a:bodyPr/>
          <a:lstStyle>
            <a:lvl1pPr algn="ctr">
              <a:defRPr sz="975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090422" y="3908295"/>
            <a:ext cx="4429125" cy="17145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3909060"/>
            <a:ext cx="1583911" cy="1714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889424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947231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950797"/>
            <a:ext cx="7182197" cy="323096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5850" y="1058711"/>
            <a:ext cx="6972300" cy="302607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851910" y="950798"/>
            <a:ext cx="1440180" cy="548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937635" y="950798"/>
            <a:ext cx="1268730" cy="483971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1570732"/>
            <a:ext cx="6803136" cy="1940814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5400" kern="1200" cap="all" spc="-75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3511547"/>
            <a:ext cx="6803136" cy="34290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effectLst/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91356" y="1008377"/>
            <a:ext cx="1165860" cy="397764"/>
          </a:xfrm>
        </p:spPr>
        <p:txBody>
          <a:bodyPr/>
          <a:lstStyle>
            <a:lvl1pPr algn="ctr">
              <a:defRPr lang="en-US" sz="975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90165" y="3908295"/>
            <a:ext cx="4430268" cy="171450"/>
          </a:xfrm>
        </p:spPr>
        <p:txBody>
          <a:bodyPr/>
          <a:lstStyle>
            <a:lvl1pPr algn="l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3908295"/>
            <a:ext cx="1584198" cy="17145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81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0100" y="1577340"/>
            <a:ext cx="3566160" cy="281178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7740" y="1577340"/>
            <a:ext cx="3566160" cy="281178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417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386" y="1555751"/>
            <a:ext cx="3566160" cy="48006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425" b="0">
                <a:solidFill>
                  <a:schemeClr val="tx2"/>
                </a:solidFill>
                <a:latin typeface="+mn-lt"/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386" y="2066924"/>
            <a:ext cx="3566160" cy="24003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0026" y="1555751"/>
            <a:ext cx="3566160" cy="48006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425" b="0">
                <a:solidFill>
                  <a:schemeClr val="tx2"/>
                </a:solidFill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0026" y="2067436"/>
            <a:ext cx="3566160" cy="24003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646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025239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7946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8308"/>
            <a:ext cx="6398514" cy="478688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8308"/>
            <a:ext cx="2194560" cy="47868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455544"/>
            <a:ext cx="1823085" cy="1234440"/>
          </a:xfrm>
        </p:spPr>
        <p:txBody>
          <a:bodyPr anchor="b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1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0" y="457200"/>
            <a:ext cx="5829300" cy="40005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1714500"/>
            <a:ext cx="1823085" cy="26289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050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4667252"/>
            <a:ext cx="1097280" cy="20574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68160" y="281178"/>
            <a:ext cx="1988820" cy="4581144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500818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8308"/>
            <a:ext cx="2194560" cy="47868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452628"/>
            <a:ext cx="1824228" cy="1234440"/>
          </a:xfrm>
        </p:spPr>
        <p:txBody>
          <a:bodyPr anchor="b">
            <a:noAutofit/>
          </a:bodyPr>
          <a:lstStyle>
            <a:lvl1pPr algn="l">
              <a:defRPr sz="21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8308"/>
            <a:ext cx="6398514" cy="4786884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1714500"/>
            <a:ext cx="1824228" cy="2626614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600"/>
              </a:spcBef>
              <a:buNone/>
              <a:defRPr sz="1050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685800" rtl="0" eaLnBrk="1" latinLnBrk="0" hangingPunct="1">
              <a:defRPr lang="en-US" sz="75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4670298"/>
            <a:ext cx="1097280" cy="20574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68160" y="281178"/>
            <a:ext cx="1988820" cy="4581144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553359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560423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571500"/>
            <a:ext cx="1771650" cy="394335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571500"/>
            <a:ext cx="6057900" cy="394335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89093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8308"/>
            <a:ext cx="8791956" cy="4786884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0100" y="481946"/>
            <a:ext cx="7543800" cy="10287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100" y="1577340"/>
            <a:ext cx="7543800" cy="29489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5740" y="4730754"/>
            <a:ext cx="205740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17470" y="4730754"/>
            <a:ext cx="390906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52410" y="4730754"/>
            <a:ext cx="109728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32788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36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37160" indent="-137160" algn="l" defTabSz="685800" rtl="0" eaLnBrk="1" latinLnBrk="0" hangingPunct="1">
        <a:lnSpc>
          <a:spcPct val="100000"/>
        </a:lnSpc>
        <a:spcBef>
          <a:spcPts val="675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1.wav"/><Relationship Id="rId3" Type="http://schemas.openxmlformats.org/officeDocument/2006/relationships/image" Target="../media/image3.gif"/><Relationship Id="rId7" Type="http://schemas.microsoft.com/office/2007/relationships/hdphoto" Target="../media/hdphoto2.wdp"/><Relationship Id="rId12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microsoft.com/office/2007/relationships/hdphoto" Target="../media/hdphoto3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11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Relationship Id="rId6" Type="http://schemas.microsoft.com/office/2007/relationships/hdphoto" Target="../media/hdphoto5.wdp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19.jpg"/><Relationship Id="rId7" Type="http://schemas.microsoft.com/office/2007/relationships/hdphoto" Target="../media/hdphoto6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microsoft.com/office/2007/relationships/hdphoto" Target="../media/hdphoto4.wdp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6.jpg"/><Relationship Id="rId5" Type="http://schemas.openxmlformats.org/officeDocument/2006/relationships/image" Target="../media/image25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1857">
            <a:off x="508682" y="358295"/>
            <a:ext cx="2964086" cy="4313691"/>
          </a:xfrm>
          <a:prstGeom prst="rect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364">
            <a:off x="5905629" y="135998"/>
            <a:ext cx="2822686" cy="2123801"/>
          </a:xfrm>
          <a:prstGeom prst="ellipse">
            <a:avLst/>
          </a:prstGeom>
          <a:ln w="63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2438">
            <a:off x="3409533" y="496051"/>
            <a:ext cx="2854359" cy="190173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70">
            <a:off x="6241952" y="2195825"/>
            <a:ext cx="2455920" cy="2661767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 contourW="12700" prstMaterial="metal">
            <a:bevelT prst="relaxedInset"/>
            <a:extrusionClr>
              <a:schemeClr val="accent1">
                <a:lumMod val="75000"/>
              </a:schemeClr>
            </a:extrusionClr>
            <a:contourClr>
              <a:schemeClr val="accent3">
                <a:lumMod val="40000"/>
                <a:lumOff val="60000"/>
              </a:schemeClr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116424"/>
            <a:ext cx="8877298" cy="4928969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777032" y="2549327"/>
            <a:ext cx="2260754" cy="2160240"/>
          </a:xfrm>
          <a:prstGeom prst="rect">
            <a:avLst/>
          </a:prstGeom>
        </p:spPr>
        <p:txBody>
          <a:bodyPr wrap="square">
            <a:prstTxWarp prst="textInflateTop">
              <a:avLst/>
            </a:prstTxWarp>
            <a:spAutoFit/>
          </a:bodyPr>
          <a:lstStyle/>
          <a:p>
            <a:pPr algn="ctr" fontAlgn="t">
              <a:spcAft>
                <a:spcPts val="800"/>
              </a:spcAft>
            </a:pPr>
            <a:r>
              <a:rPr lang="pt-BR" sz="2400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EU </a:t>
            </a:r>
            <a:r>
              <a:rPr lang="pt-BR" sz="24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TENHO</a:t>
            </a:r>
          </a:p>
          <a:p>
            <a:pPr algn="ctr" fontAlgn="t">
              <a:spcAft>
                <a:spcPts val="800"/>
              </a:spcAft>
            </a:pPr>
            <a:r>
              <a:rPr lang="pt-BR" sz="24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pt-BR" sz="2400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NUVENS </a:t>
            </a:r>
            <a:endParaRPr lang="pt-BR" sz="2400" b="1" dirty="0" smtClean="0">
              <a:ln w="10160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</a:endParaRPr>
          </a:p>
          <a:p>
            <a:pPr algn="ctr" fontAlgn="t">
              <a:spcAft>
                <a:spcPts val="800"/>
              </a:spcAft>
            </a:pPr>
            <a:r>
              <a:rPr lang="pt-BR" sz="2400" b="1" dirty="0" smtClean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PRESAS </a:t>
            </a:r>
            <a:r>
              <a:rPr lang="pt-BR" sz="2400" b="1" dirty="0">
                <a:ln w="1016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POR </a:t>
            </a:r>
            <a:endParaRPr lang="pt-BR" sz="2400" b="1" dirty="0" smtClean="0">
              <a:ln w="10160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</a:endParaRPr>
          </a:p>
          <a:p>
            <a:pPr algn="ctr" fontAlgn="t">
              <a:spcAft>
                <a:spcPts val="800"/>
              </a:spcAft>
            </a:pPr>
            <a:r>
              <a:rPr lang="pt-BR" sz="3600" b="1" dirty="0" smtClean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ucida Handwriting" panose="03010101010101010101" pitchFamily="66" charset="0"/>
              </a:rPr>
              <a:t>UMA </a:t>
            </a:r>
            <a:r>
              <a:rPr lang="pt-BR" sz="36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ucida Handwriting" panose="03010101010101010101" pitchFamily="66" charset="0"/>
              </a:rPr>
              <a:t>GUITA</a:t>
            </a:r>
          </a:p>
        </p:txBody>
      </p:sp>
    </p:spTree>
    <p:extLst>
      <p:ext uri="{BB962C8B-B14F-4D97-AF65-F5344CB8AC3E}">
        <p14:creationId xmlns:p14="http://schemas.microsoft.com/office/powerpoint/2010/main" val="161360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14:warp/>
        <p:sndAc>
          <p:stSnd loop="1">
            <p:snd r:embed="rId2" name="leaves_in_the_wind-ernesto_cortazar.wav"/>
          </p:stSnd>
        </p:sndAc>
      </p:transition>
    </mc:Choice>
    <mc:Fallback xmlns="">
      <p:transition spd="slow" advClick="0" advTm="20000">
        <p:fade/>
        <p:sndAc>
          <p:stSnd loop="1">
            <p:snd r:embed="rId13" name="leaves_in_the_wind-ernesto_cortaz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25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25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6250"/>
                            </p:stCondLst>
                            <p:childTnLst>
                              <p:par>
                                <p:cTn id="60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64000"/>
            <a:lum/>
          </a:blip>
          <a:srcRect/>
          <a:stretch>
            <a:fillRect t="-64000" b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CaixaDeTexto 20"/>
          <p:cNvSpPr txBox="1"/>
          <p:nvPr/>
        </p:nvSpPr>
        <p:spPr>
          <a:xfrm rot="259455">
            <a:off x="5580112" y="538518"/>
            <a:ext cx="3322561" cy="36625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isometricOffAxis2Left"/>
            <a:lightRig rig="threePt" dir="t"/>
          </a:scene3d>
          <a:sp3d prstMaterial="legacyWireframe">
            <a:bevelT prst="relaxedInset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</a:rPr>
              <a:t>SONETO</a:t>
            </a:r>
            <a:r>
              <a:rPr lang="pt-BR" sz="4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</a:rPr>
              <a:t> </a:t>
            </a:r>
            <a:r>
              <a:rPr lang="pt-B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</a:rPr>
              <a:t> </a:t>
            </a:r>
          </a:p>
          <a:p>
            <a:pPr algn="ctr"/>
            <a:r>
              <a:rPr lang="pt-BR" sz="4800" b="1" spc="30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</a:rPr>
              <a:t>DE</a:t>
            </a:r>
            <a:endParaRPr lang="pt-BR" sz="4400" b="1" spc="300" dirty="0" smtClean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anose="03090702030407020403" pitchFamily="66" charset="0"/>
            </a:endParaRPr>
          </a:p>
          <a:p>
            <a:pPr algn="ctr"/>
            <a:r>
              <a:rPr lang="pt-BR" sz="4400" b="1" spc="30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</a:rPr>
              <a:t>JORGE HUMBERTO</a:t>
            </a:r>
          </a:p>
          <a:p>
            <a:pPr algn="ctr"/>
            <a:endParaRPr lang="pt-BR" sz="2400" b="1" spc="300" dirty="0" smtClean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pt-BR" sz="2400" b="1" spc="30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05/09/20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5446761" y="4345144"/>
            <a:ext cx="2093839" cy="5760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txBody>
          <a:bodyPr wrap="none" rtlCol="0">
            <a:prstTxWarp prst="textDeflateBottom">
              <a:avLst/>
            </a:prstTxWarp>
            <a:spAutoFit/>
            <a:scene3d>
              <a:camera prst="obliqueBottomRight"/>
              <a:lightRig rig="threePt" dir="t"/>
            </a:scene3d>
          </a:bodyPr>
          <a:lstStyle/>
          <a:p>
            <a:r>
              <a:rPr lang="pt-BR" sz="1000" b="1" dirty="0" smtClean="0">
                <a:solidFill>
                  <a:srgbClr val="FF0000"/>
                </a:solidFill>
                <a:latin typeface="Bradley Hand ITC" panose="03070402050302030203" pitchFamily="66" charset="0"/>
              </a:rPr>
              <a:t>Progressão Automática</a:t>
            </a:r>
            <a:endParaRPr lang="pt-BR" sz="1000" b="1" dirty="0">
              <a:solidFill>
                <a:srgbClr val="FF0000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77" y="288669"/>
            <a:ext cx="3430537" cy="4566163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6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MosiaicBubbl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445">
            <a:off x="2234620" y="211673"/>
            <a:ext cx="3107741" cy="4656101"/>
          </a:xfrm>
          <a:prstGeom prst="rect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</a:ln>
        </p:spPr>
      </p:pic>
      <p:pic>
        <p:nvPicPr>
          <p:cNvPr id="19" name="Picture 6" descr="C:\Users\Gogu\Desktop\542516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311" y="4575371"/>
            <a:ext cx="431106" cy="304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3000">
        <p15:prstTrans prst="wind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4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25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3478"/>
            <a:ext cx="8784976" cy="489654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39502"/>
            <a:ext cx="6102424" cy="3967570"/>
          </a:xfrm>
          <a:prstGeom prst="rect">
            <a:avLst/>
          </a:prstGeom>
          <a:scene3d>
            <a:camera prst="perspectiveContrastingRightFacing" fov="3600000">
              <a:rot lat="600000" lon="19200000" rev="0"/>
            </a:camera>
            <a:lightRig rig="threePt" dir="t"/>
          </a:scene3d>
          <a:sp3d z="-311150" prstMaterial="metal">
            <a:bevelT w="971550" prst="artDeco"/>
            <a:bevelB w="114300" h="95250" prst="convex"/>
          </a:sp3d>
        </p:spPr>
      </p:pic>
      <p:sp>
        <p:nvSpPr>
          <p:cNvPr id="6" name="Retângulo 5"/>
          <p:cNvSpPr/>
          <p:nvPr/>
        </p:nvSpPr>
        <p:spPr>
          <a:xfrm>
            <a:off x="683568" y="411510"/>
            <a:ext cx="6192688" cy="3970318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</a:bodyPr>
          <a:lstStyle/>
          <a:p>
            <a:pPr algn="ctr" fontAlgn="t">
              <a:spcAft>
                <a:spcPts val="800"/>
              </a:spcAft>
            </a:pPr>
            <a:r>
              <a:rPr lang="pt-BR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roadway" panose="04040905080B02020502" pitchFamily="82" charset="0"/>
              </a:rPr>
              <a:t>Eu tenho um sonho tão bonito</a:t>
            </a:r>
            <a:br>
              <a:rPr lang="pt-BR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roadway" panose="04040905080B02020502" pitchFamily="82" charset="0"/>
              </a:rPr>
            </a:br>
            <a:r>
              <a:rPr lang="pt-BR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roadway" panose="04040905080B02020502" pitchFamily="82" charset="0"/>
              </a:rPr>
              <a:t>que se fosse mais lindo</a:t>
            </a:r>
            <a:br>
              <a:rPr lang="pt-BR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roadway" panose="04040905080B02020502" pitchFamily="82" charset="0"/>
              </a:rPr>
            </a:br>
            <a:r>
              <a:rPr lang="pt-BR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roadway" panose="04040905080B02020502" pitchFamily="82" charset="0"/>
              </a:rPr>
              <a:t>não passaria de uma ilusão</a:t>
            </a:r>
            <a:br>
              <a:rPr lang="pt-BR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roadway" panose="04040905080B02020502" pitchFamily="82" charset="0"/>
              </a:rPr>
            </a:br>
            <a:r>
              <a:rPr lang="pt-BR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roadway" panose="04040905080B02020502" pitchFamily="82" charset="0"/>
              </a:rPr>
              <a:t>ou de uma grande dor no </a:t>
            </a:r>
            <a:r>
              <a:rPr lang="pt-BR" sz="36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roadway" panose="04040905080B02020502" pitchFamily="82" charset="0"/>
              </a:rPr>
              <a:t>coração</a:t>
            </a:r>
            <a:endParaRPr lang="pt-BR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Broadway" panose="04040905080B02020502" pitchFamily="82" charset="0"/>
            </a:endParaRPr>
          </a:p>
        </p:txBody>
      </p:sp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68847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:zoom/>
        <p:sndAc>
          <p:stSnd loop="1">
            <p:snd r:embed="rId3" name="Feeling.wav"/>
          </p:stSnd>
        </p:sndAc>
      </p:transition>
    </mc:Choice>
    <mc:Fallback xmlns="">
      <p:transition spd="slow" advClick="0" advTm="26000">
        <p:zoom/>
        <p:sndAc>
          <p:stSnd loop="1">
            <p:snd r:embed="rId7" name="Feel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6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rgbClr val="FAC07D"/>
            </a:gs>
            <a:gs pos="0">
              <a:schemeClr val="accent2">
                <a:lumMod val="40000"/>
                <a:lumOff val="60000"/>
              </a:schemeClr>
            </a:gs>
            <a:gs pos="19000">
              <a:schemeClr val="accent5">
                <a:lumMod val="60000"/>
                <a:lumOff val="40000"/>
              </a:schemeClr>
            </a:gs>
            <a:gs pos="3000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chemeClr val="bg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104866"/>
            <a:ext cx="8877299" cy="493376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5310">
            <a:off x="4317181" y="374722"/>
            <a:ext cx="4357737" cy="4178300"/>
          </a:xfrm>
          <a:prstGeom prst="rect">
            <a:avLst/>
          </a:prstGeom>
          <a:effectLst>
            <a:glow rad="101600">
              <a:schemeClr val="accent5">
                <a:satMod val="175000"/>
                <a:alpha val="2000"/>
              </a:schemeClr>
            </a:glow>
          </a:effectLst>
          <a:scene3d>
            <a:camera prst="perspectiveAbove"/>
            <a:lightRig rig="threePt" dir="t"/>
          </a:scene3d>
          <a:sp3d>
            <a:bevelT prst="convex"/>
          </a:sp3d>
        </p:spPr>
      </p:pic>
      <p:sp>
        <p:nvSpPr>
          <p:cNvPr id="5" name="Retângulo 4"/>
          <p:cNvSpPr/>
          <p:nvPr/>
        </p:nvSpPr>
        <p:spPr>
          <a:xfrm>
            <a:off x="-108520" y="571046"/>
            <a:ext cx="5385417" cy="3785652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 fontAlgn="t"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Mas só eu sei o quão bonito ele é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que de imaginá-lo até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traz contentamento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que de tão contente é ciumento.</a:t>
            </a:r>
          </a:p>
        </p:txBody>
      </p:sp>
    </p:spTree>
    <p:extLst>
      <p:ext uri="{BB962C8B-B14F-4D97-AF65-F5344CB8AC3E}">
        <p14:creationId xmlns:p14="http://schemas.microsoft.com/office/powerpoint/2010/main" val="173204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3000">
        <p14:ferris dir="l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7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250"/>
                            </p:stCondLst>
                            <p:childTnLst>
                              <p:par>
                                <p:cTn id="1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250"/>
                            </p:stCondLst>
                            <p:childTnLst>
                              <p:par>
                                <p:cTn id="2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95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50" accel="100000" fill="hold">
                                          <p:stCondLst>
                                            <p:cond delay="49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2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37835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135941"/>
            <a:ext cx="8903144" cy="4909453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12" y="483518"/>
            <a:ext cx="4067888" cy="41764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isometricOffAxis1Righ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3848100" y="381592"/>
            <a:ext cx="4756348" cy="4524315"/>
          </a:xfrm>
          <a:prstGeom prst="rect">
            <a:avLst/>
          </a:prstGeom>
        </p:spPr>
        <p:txBody>
          <a:bodyPr wrap="square">
            <a:prstTxWarp prst="textInflateTop">
              <a:avLst>
                <a:gd name="adj" fmla="val 15468"/>
              </a:avLst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Mas é um ciúme só de só</a:t>
            </a:r>
            <a:b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</a:br>
            <a:endParaRPr lang="pt-BR" sz="3200" b="1" i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</a:endParaRPr>
          </a:p>
          <a:p>
            <a:pPr algn="ctr"/>
            <a:r>
              <a:rPr lang="pt-BR" sz="3200" b="1" i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como </a:t>
            </a:r>
            <a: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se de felicidade desse um nó</a:t>
            </a:r>
            <a:b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</a:br>
            <a:endParaRPr lang="pt-BR" sz="3200" b="1" i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</a:endParaRPr>
          </a:p>
          <a:p>
            <a:pPr algn="ctr"/>
            <a:r>
              <a:rPr lang="pt-BR" sz="3200" b="1" i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a </a:t>
            </a:r>
            <a: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uma pulseira de pulso</a:t>
            </a:r>
            <a:b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</a:br>
            <a:endParaRPr lang="pt-BR" sz="3200" b="1" i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</a:endParaRPr>
          </a:p>
          <a:p>
            <a:pPr algn="ctr"/>
            <a:r>
              <a:rPr lang="pt-BR" sz="3200" b="1" i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que </a:t>
            </a:r>
            <a:r>
              <a:rPr lang="pt-BR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se oferece por um impulso</a:t>
            </a:r>
            <a:endParaRPr lang="pt-BR" sz="3200" b="1" i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07241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75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7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25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7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25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magine 1" descr="89952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514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18108"/>
            <a:ext cx="2997200" cy="29972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122" y="2571749"/>
            <a:ext cx="3346265" cy="23820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09403"/>
            <a:ext cx="3255565" cy="2441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tângulo 6"/>
          <p:cNvSpPr/>
          <p:nvPr/>
        </p:nvSpPr>
        <p:spPr>
          <a:xfrm>
            <a:off x="251520" y="309403"/>
            <a:ext cx="3528392" cy="4154984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LeftFacing"/>
              <a:lightRig rig="threePt" dir="t"/>
            </a:scene3d>
          </a:bodyPr>
          <a:lstStyle/>
          <a:p>
            <a:pPr algn="ctr"/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auhaus 93" panose="04030905020B02020C02" pitchFamily="82" charset="0"/>
              </a:rPr>
              <a:t>É como um sonho só de sonhar</a:t>
            </a:r>
            <a:b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auhaus 93" panose="04030905020B02020C02" pitchFamily="82" charset="0"/>
              </a:rPr>
            </a:br>
            <a:endParaRPr lang="pt-BR" sz="24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Bauhaus 93" panose="04030905020B02020C02" pitchFamily="82" charset="0"/>
            </a:endParaRPr>
          </a:p>
          <a:p>
            <a:pPr algn="ctr"/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auhaus 93" panose="04030905020B02020C02" pitchFamily="82" charset="0"/>
              </a:rPr>
              <a:t>que </a:t>
            </a:r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auhaus 93" panose="04030905020B02020C02" pitchFamily="82" charset="0"/>
              </a:rPr>
              <a:t>traz nuvens de balançar</a:t>
            </a:r>
            <a:b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auhaus 93" panose="04030905020B02020C02" pitchFamily="82" charset="0"/>
              </a:rPr>
            </a:br>
            <a:endParaRPr lang="pt-BR" sz="24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Bauhaus 93" panose="04030905020B02020C02" pitchFamily="82" charset="0"/>
            </a:endParaRPr>
          </a:p>
          <a:p>
            <a:pPr algn="ctr"/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auhaus 93" panose="04030905020B02020C02" pitchFamily="82" charset="0"/>
              </a:rPr>
              <a:t>presas </a:t>
            </a:r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auhaus 93" panose="04030905020B02020C02" pitchFamily="82" charset="0"/>
              </a:rPr>
              <a:t>por uma guita</a:t>
            </a:r>
            <a:b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auhaus 93" panose="04030905020B02020C02" pitchFamily="82" charset="0"/>
              </a:rPr>
            </a:br>
            <a:endParaRPr lang="pt-BR" sz="24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Bauhaus 93" panose="04030905020B02020C02" pitchFamily="82" charset="0"/>
            </a:endParaRPr>
          </a:p>
          <a:p>
            <a:pPr algn="ctr"/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auhaus 93" panose="04030905020B02020C02" pitchFamily="82" charset="0"/>
              </a:rPr>
              <a:t>como </a:t>
            </a:r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auhaus 93" panose="04030905020B02020C02" pitchFamily="82" charset="0"/>
              </a:rPr>
              <a:t>um comboio quando </a:t>
            </a:r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auhaus 93" panose="04030905020B02020C02" pitchFamily="82" charset="0"/>
              </a:rPr>
              <a:t>apita</a:t>
            </a:r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auhaus 93" panose="04030905020B02020C02" pitchFamily="82" charset="0"/>
              </a:rPr>
              <a:t/>
            </a:r>
            <a:b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auhaus 93" panose="04030905020B02020C02" pitchFamily="82" charset="0"/>
              </a:rPr>
            </a:br>
            <a:endParaRPr lang="pt-BR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Bauhaus 93" panose="04030905020B02020C02" pitchFamily="82" charset="0"/>
            </a:endParaRPr>
          </a:p>
        </p:txBody>
      </p:sp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37835"/>
            <a:ext cx="9144000" cy="5143500"/>
            <a:chOff x="0" y="0"/>
            <a:chExt cx="9144000" cy="6991350"/>
          </a:xfrm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30887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0"/>
                            </p:stCondLst>
                            <p:childTnLst>
                              <p:par>
                                <p:cTn id="3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500"/>
                            </p:stCondLst>
                            <p:childTnLst>
                              <p:par>
                                <p:cTn id="3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500"/>
                            </p:stCondLst>
                            <p:childTnLst>
                              <p:par>
                                <p:cTn id="4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7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7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8500"/>
                            </p:stCondLst>
                            <p:childTnLst>
                              <p:par>
                                <p:cTn id="5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7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7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magine 1" descr="90635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2" y="-21377"/>
            <a:ext cx="9135541" cy="5164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43508" y="9589"/>
            <a:ext cx="4932548" cy="19492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Ai, como eu gostaria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que esse sonho durasse todo um dia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e sonhasse de brincar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ai, sim, para nunca mais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ACORDAR</a:t>
            </a:r>
            <a:endParaRPr lang="pt-BR" sz="2400" dirty="0">
              <a:solidFill>
                <a:srgbClr val="222222"/>
              </a:solidFill>
              <a:latin typeface="Calibri" panose="020F0502020204030204" pitchFamily="34" charset="0"/>
            </a:endParaRPr>
          </a:p>
          <a:p>
            <a:pPr algn="ctr" fontAlgn="t">
              <a:spcAft>
                <a:spcPts val="800"/>
              </a:spcAft>
            </a:pP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> 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-3071"/>
            <a:ext cx="3560564" cy="5196908"/>
          </a:xfrm>
          <a:prstGeom prst="ellipse">
            <a:avLst/>
          </a:prstGeom>
          <a:ln w="127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isometricOffAxis2Left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106" y="172802"/>
            <a:ext cx="3816425" cy="4938425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perspectiveContrastingLeftFacing"/>
            <a:lightRig rig="threePt" dir="t"/>
          </a:scene3d>
        </p:spPr>
      </p:pic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620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40000">
        <p:fade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475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75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0"/>
                            </p:stCondLst>
                            <p:childTnLst>
                              <p:par>
                                <p:cTn id="26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7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7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75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6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6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6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177508" y="105581"/>
            <a:ext cx="2770676" cy="5001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Soneto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POETA PORTUGUÊS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 </a:t>
            </a: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Leaves</a:t>
            </a:r>
            <a:r>
              <a:rPr lang="pt-BR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in </a:t>
            </a:r>
            <a:r>
              <a:rPr lang="pt-BR" b="1" i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the</a:t>
            </a:r>
            <a:r>
              <a:rPr lang="pt-BR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Wind Orquestração </a:t>
            </a:r>
            <a:r>
              <a:rPr lang="pt-BR" b="1" i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Cortazar</a:t>
            </a:r>
            <a:endParaRPr lang="pt-BR" b="1" i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Feelings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Solo Piano e Orquestra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Ne Me </a:t>
            </a:r>
            <a:r>
              <a:rPr lang="pt-BR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Quitte</a:t>
            </a: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Pas</a:t>
            </a: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Maria </a:t>
            </a:r>
            <a:r>
              <a:rPr lang="pt-BR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Gadú</a:t>
            </a:r>
            <a:r>
              <a:rPr lang="pt-BR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05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3086178" y="3734419"/>
            <a:ext cx="5786478" cy="11926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4"/>
              </a:rPr>
              <a:t>://vendraminiletras.blogspot.com</a:t>
            </a:r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086178" y="2300247"/>
            <a:ext cx="5786478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 Palavra GUITA, utilizada pelo poeta, tem o significado de uma corda fina e frágil, de origem portuguesa. No cancioneiro popular nordestino brasileiro é utilizada como </a:t>
            </a:r>
            <a:r>
              <a:rPr lang="pt-BR" sz="16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literatura de cordel, </a:t>
            </a:r>
            <a:r>
              <a:rPr lang="pt-BR" sz="16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que são folhetos expostos em feiras de rua, dependuradas em </a:t>
            </a:r>
            <a:r>
              <a:rPr lang="pt-BR" sz="16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lugar comum.</a:t>
            </a:r>
            <a:endParaRPr lang="pt-BR" sz="16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412" y="190892"/>
            <a:ext cx="2160238" cy="181952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813" y="216448"/>
            <a:ext cx="2016224" cy="176876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tângulo 4"/>
          <p:cNvSpPr/>
          <p:nvPr/>
        </p:nvSpPr>
        <p:spPr>
          <a:xfrm>
            <a:off x="4932040" y="436488"/>
            <a:ext cx="20162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 POR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6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80000">
        <p14:prism isContent="1" isInverted="1"/>
        <p:sndAc>
          <p:stSnd>
            <p:snd r:embed="rId2" name="Ne Me Quitte Pas-Maria Gadu.wav"/>
          </p:stSnd>
        </p:sndAc>
      </p:transition>
    </mc:Choice>
    <mc:Fallback xmlns="">
      <p:transition spd="slow" advClick="0" advTm="180000">
        <p:fade/>
        <p:sndAc>
          <p:stSnd>
            <p:snd r:embed="rId7" name="Ne Me Quitte Pas-Maria Gad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25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25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25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125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25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25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325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725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25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250"/>
                            </p:stCondLst>
                            <p:childTnLst>
                              <p:par>
                                <p:cTn id="9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9250"/>
                            </p:stCondLst>
                            <p:childTnLst>
                              <p:par>
                                <p:cTn id="9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3250"/>
                            </p:stCondLst>
                            <p:childTnLst>
                              <p:par>
                                <p:cTn id="10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4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7250"/>
                            </p:stCondLst>
                            <p:childTnLst>
                              <p:par>
                                <p:cTn id="1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1250"/>
                            </p:stCondLst>
                            <p:childTnLst>
                              <p:par>
                                <p:cTn id="1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75250"/>
                            </p:stCondLst>
                            <p:childTnLst>
                              <p:par>
                                <p:cTn id="122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4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79500"/>
                            </p:stCondLst>
                            <p:childTnLst>
                              <p:par>
                                <p:cTn id="1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CHORO DE UM FILHO</Template>
  <TotalTime>239</TotalTime>
  <Words>180</Words>
  <Application>Microsoft Office PowerPoint</Application>
  <PresentationFormat>Apresentação na tela (16:9)</PresentationFormat>
  <Paragraphs>49</Paragraphs>
  <Slides>8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6" baseType="lpstr">
      <vt:lpstr>ＭＳ Ｐゴシック</vt:lpstr>
      <vt:lpstr>Aharoni</vt:lpstr>
      <vt:lpstr>Arial</vt:lpstr>
      <vt:lpstr>Arial Black</vt:lpstr>
      <vt:lpstr>Bauhaus 93</vt:lpstr>
      <vt:lpstr>Bradley Hand ITC</vt:lpstr>
      <vt:lpstr>Britannic Bold</vt:lpstr>
      <vt:lpstr>Broadway</vt:lpstr>
      <vt:lpstr>Brush Script MT</vt:lpstr>
      <vt:lpstr>Calibri</vt:lpstr>
      <vt:lpstr>Century Gothic</vt:lpstr>
      <vt:lpstr>David</vt:lpstr>
      <vt:lpstr>Garamond</vt:lpstr>
      <vt:lpstr>Lucida Handwriting</vt:lpstr>
      <vt:lpstr>Maiandra GD</vt:lpstr>
      <vt:lpstr>Mistral</vt:lpstr>
      <vt:lpstr>JORGE HUMBERTO</vt:lpstr>
      <vt:lpstr>Savon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29</cp:revision>
  <dcterms:created xsi:type="dcterms:W3CDTF">2020-09-14T18:36:45Z</dcterms:created>
  <dcterms:modified xsi:type="dcterms:W3CDTF">2020-09-15T21:27:37Z</dcterms:modified>
</cp:coreProperties>
</file>