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7" r:id="rId1"/>
    <p:sldMasterId id="2147483729" r:id="rId2"/>
    <p:sldMasterId id="2147483753" r:id="rId3"/>
    <p:sldMasterId id="2147483777" r:id="rId4"/>
  </p:sldMasterIdLst>
  <p:notesMasterIdLst>
    <p:notesMasterId r:id="rId16"/>
  </p:notesMasterIdLst>
  <p:sldIdLst>
    <p:sldId id="305" r:id="rId5"/>
    <p:sldId id="314" r:id="rId6"/>
    <p:sldId id="309" r:id="rId7"/>
    <p:sldId id="307" r:id="rId8"/>
    <p:sldId id="308" r:id="rId9"/>
    <p:sldId id="310" r:id="rId10"/>
    <p:sldId id="318" r:id="rId11"/>
    <p:sldId id="311" r:id="rId12"/>
    <p:sldId id="319" r:id="rId13"/>
    <p:sldId id="312" r:id="rId14"/>
    <p:sldId id="317" r:id="rId15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B177"/>
    <a:srgbClr val="660033"/>
    <a:srgbClr val="888967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18" d="100"/>
          <a:sy n="118" d="100"/>
        </p:scale>
        <p:origin x="470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F4ED4D79-BB90-447F-809A-3FFF4F09B660}" type="datetimeFigureOut">
              <a:rPr lang="pt-BR"/>
              <a:pPr>
                <a:defRPr/>
              </a:pPr>
              <a:t>17/03/2023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230243CF-62FF-4518-B891-220CA151CB3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912787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30243CF-62FF-4518-B891-220CA151CB3A}" type="slidenum">
              <a:rPr lang="pt-BR" smtClean="0"/>
              <a:pPr>
                <a:defRPr/>
              </a:pPr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43112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11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087109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758579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5206620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175204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012781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685054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417787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780923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089159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318724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784295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186800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317230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759453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716089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968246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0126344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713998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446661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dirty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272621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524358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192654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269AA7-406B-4A31-BE3E-F8FCAD2F0AD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61473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698F38-D599-4E80-855F-0499FF81507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82645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10577-16BE-441F-99EC-FD610C25D4C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147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1474BD-CC8A-490F-9DEA-D2F7DA08F4D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3410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C284E5-1FDF-4E76-9EE8-D5ACF4B06CA8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8383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224E4-21B2-4F9E-9CD1-3994B6C25FF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28190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E08642-F960-420C-8448-F65B7C12200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9822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98641-57B0-4A85-8ED3-22024B7F031A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97069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121A3-FFF5-40B9-952F-1491D3EE627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7818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249ED0-41FC-4CC6-9F0F-0E6BFA424ABE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31421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A1B462-1953-47AE-86F9-A6DB2E5BCD2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35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2751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35644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067293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0324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7269510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94277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91943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2859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0128529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27474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09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61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17/03/2023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955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 dirty="0">
              <a:solidFill>
                <a:srgbClr val="000000"/>
              </a:solidFill>
              <a:latin typeface="Times New Roman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A70431E-B98F-401A-B832-F56E93EDB75D}" type="slidenum">
              <a:rPr lang="pt-BR" altLang="pt-BR">
                <a:solidFill>
                  <a:srgbClr val="000000"/>
                </a:solidFill>
                <a:latin typeface="Times New Roman"/>
                <a:cs typeface="+mn-cs"/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  <a:latin typeface="Times New Roman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94537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17/03/2023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92115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2.wav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25.jpg"/><Relationship Id="rId5" Type="http://schemas.openxmlformats.org/officeDocument/2006/relationships/image" Target="../media/image24.gif"/><Relationship Id="rId4" Type="http://schemas.openxmlformats.org/officeDocument/2006/relationships/image" Target="../media/image23.jpg"/><Relationship Id="rId9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92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892576" y="231438"/>
            <a:ext cx="251425" cy="491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23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0" descr="goldline.gif (842 bytes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912062"/>
            <a:ext cx="9144000" cy="23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6" descr="goldline.gif (842 bytes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95262"/>
            <a:ext cx="251424" cy="494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aixaDeTexto 11"/>
          <p:cNvSpPr txBox="1"/>
          <p:nvPr/>
        </p:nvSpPr>
        <p:spPr>
          <a:xfrm>
            <a:off x="4932048" y="3561882"/>
            <a:ext cx="33981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FFC000"/>
                </a:solidFill>
                <a:latin typeface="AR CHRISTY" pitchFamily="2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 smtClean="0">
                <a:solidFill>
                  <a:srgbClr val="FFC000"/>
                </a:solidFill>
                <a:latin typeface="AR CHRISTY" pitchFamily="2" charset="0"/>
              </a:rPr>
              <a:t> </a:t>
            </a:r>
            <a:endParaRPr lang="pt-BR" sz="3200" dirty="0">
              <a:solidFill>
                <a:srgbClr val="002060"/>
              </a:solidFill>
              <a:latin typeface="Informal Roman" pitchFamily="66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478859" y="1899889"/>
            <a:ext cx="3888432" cy="2308324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 </a:t>
            </a:r>
            <a:r>
              <a:rPr lang="pt-BR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Um tema musical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TU  SEI  COSI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(tu és assim)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Com a voz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       </a:t>
            </a:r>
            <a:r>
              <a:rPr lang="pt-BR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Fred Bongusto </a:t>
            </a:r>
            <a:endParaRPr lang="pt-BR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itannic Bold" panose="020B0903060703020204" pitchFamily="34" charset="0"/>
              </a:rPr>
              <a:t>Acompanhado de belas fotos da ITÁLIA  </a:t>
            </a:r>
            <a:endParaRPr lang="pt-BR" sz="2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768531" y="4208213"/>
            <a:ext cx="452784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PROGRESSÃO AUTOMÁTICA</a:t>
            </a:r>
            <a:endParaRPr lang="pt-BR" sz="2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23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0000">
        <p14:ferris dir="l"/>
        <p:sndAc>
          <p:stSnd loop="1">
            <p:snd r:embed="rId3" name="Sensa Te.wav"/>
          </p:stSnd>
        </p:sndAc>
      </p:transition>
    </mc:Choice>
    <mc:Fallback xmlns="">
      <p:transition spd="slow" advClick="0" advTm="30000">
        <p:fade/>
        <p:sndAc>
          <p:stSnd loop="1">
            <p:snd r:embed="rId8" name="Sensa 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000"/>
                            </p:stCondLst>
                            <p:childTnLst>
                              <p:par>
                                <p:cTn id="4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6000"/>
                            </p:stCondLst>
                            <p:childTnLst>
                              <p:par>
                                <p:cTn id="4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0"/>
                            </p:stCondLst>
                            <p:childTnLst>
                              <p:par>
                                <p:cTn id="5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4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8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8" name="Picture 10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2074"/>
            <a:ext cx="9144000" cy="14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barverd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3294" y="0"/>
            <a:ext cx="8070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131840" y="3363838"/>
            <a:ext cx="572412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000" dirty="0" smtClean="0">
                <a:solidFill>
                  <a:srgbClr val="00B0F0"/>
                </a:solidFill>
                <a:latin typeface="Cooper Black" panose="0208090404030B020404" pitchFamily="18" charset="0"/>
              </a:rPr>
              <a:t>MANAROLA</a:t>
            </a:r>
            <a:r>
              <a:rPr lang="pt-BR" sz="2800" dirty="0" smtClean="0">
                <a:solidFill>
                  <a:srgbClr val="00B0F0"/>
                </a:solidFill>
                <a:latin typeface="Cooper Black" panose="0208090404030B020404" pitchFamily="18" charset="0"/>
              </a:rPr>
              <a:t> </a:t>
            </a:r>
            <a:endParaRPr lang="pt-BR" sz="2800" dirty="0">
              <a:solidFill>
                <a:srgbClr val="00B0F0"/>
              </a:solidFill>
              <a:latin typeface="Cooper Black" panose="0208090404030B020404" pitchFamily="18" charset="0"/>
            </a:endParaRPr>
          </a:p>
          <a:p>
            <a:pPr lvl="0" algn="ctr"/>
            <a:r>
              <a:rPr lang="pt-BR" sz="1600" dirty="0">
                <a:solidFill>
                  <a:srgbClr val="00B0F0"/>
                </a:solidFill>
                <a:latin typeface="Arial"/>
              </a:rPr>
              <a:t>Pertence as famosas Cinque Terre, um dos </a:t>
            </a:r>
          </a:p>
          <a:p>
            <a:pPr lvl="0" algn="ctr"/>
            <a:r>
              <a:rPr lang="pt-BR" sz="1600" dirty="0">
                <a:solidFill>
                  <a:srgbClr val="00B0F0"/>
                </a:solidFill>
                <a:latin typeface="Arial"/>
              </a:rPr>
              <a:t>trechos de maior atração turística da </a:t>
            </a:r>
            <a:r>
              <a:rPr lang="pt-BR" sz="1600" dirty="0" smtClean="0">
                <a:solidFill>
                  <a:srgbClr val="00B0F0"/>
                </a:solidFill>
                <a:latin typeface="Arial"/>
              </a:rPr>
              <a:t>Riviera da Ligúria. Um passeio  imperdível. Aguarde a progressão automática para o inicio da musica </a:t>
            </a:r>
            <a:r>
              <a:rPr lang="pt-BR" sz="1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/>
              </a:rPr>
              <a:t>TU </a:t>
            </a:r>
            <a:r>
              <a:rPr lang="pt-BR" sz="1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/>
              </a:rPr>
              <a:t>SEI </a:t>
            </a:r>
            <a:r>
              <a:rPr lang="pt-BR" sz="16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/>
              </a:rPr>
              <a:t>COSI</a:t>
            </a:r>
            <a:r>
              <a:rPr lang="pt-BR" sz="1600" dirty="0" smtClean="0">
                <a:solidFill>
                  <a:srgbClr val="00B0F0"/>
                </a:solidFill>
                <a:latin typeface="Arial"/>
              </a:rPr>
              <a:t>, que vem a seguir: </a:t>
            </a:r>
            <a:endParaRPr lang="pt-BR" sz="1600" dirty="0">
              <a:solidFill>
                <a:srgbClr val="00B0F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3934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Click="0" advTm="34000">
        <p14:doors dir="vert"/>
      </p:transition>
    </mc:Choice>
    <mc:Fallback xmlns="">
      <p:transition spd="slow" advClick="0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01484" y="-6159414"/>
            <a:ext cx="696662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solidFill>
                  <a:srgbClr val="000000"/>
                </a:solidFill>
                <a:latin typeface="arial"/>
              </a:rPr>
              <a:t>.</a:t>
            </a:r>
            <a:endParaRPr lang="it-IT" sz="1050" dirty="0">
              <a:solidFill>
                <a:srgbClr val="000000"/>
              </a:solidFill>
              <a:latin typeface="arial"/>
            </a:endParaRPr>
          </a:p>
          <a:p>
            <a:r>
              <a:rPr lang="it-IT" sz="1050" dirty="0"/>
              <a:t/>
            </a:r>
            <a:br>
              <a:rPr lang="it-IT" sz="1050" dirty="0"/>
            </a:br>
            <a:r>
              <a:rPr lang="it-IT" sz="1050" dirty="0"/>
              <a:t/>
            </a:r>
            <a:br>
              <a:rPr lang="it-IT" sz="1050" dirty="0"/>
            </a:br>
            <a:endParaRPr lang="pt-BR" sz="1050" dirty="0"/>
          </a:p>
        </p:txBody>
      </p:sp>
      <p:sp>
        <p:nvSpPr>
          <p:cNvPr id="8" name="Retângulo 7"/>
          <p:cNvSpPr/>
          <p:nvPr/>
        </p:nvSpPr>
        <p:spPr>
          <a:xfrm>
            <a:off x="6462252" y="2031678"/>
            <a:ext cx="25917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Tu és assim,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por isso te quero bem.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Agora és tu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o mundo que me pertence.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Basta só aquele momento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e fechas os olhos e depois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começo eu.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Para ser claro, não queria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apaixonar-me mais,</a:t>
            </a:r>
          </a:p>
          <a:p>
            <a:pPr algn="r"/>
            <a:r>
              <a:rPr lang="pt-BR" sz="1600" dirty="0">
                <a:solidFill>
                  <a:schemeClr val="bg1"/>
                </a:solidFill>
                <a:latin typeface="Arial"/>
              </a:rPr>
              <a:t>amor meu</a:t>
            </a:r>
            <a:r>
              <a:rPr lang="pt-BR" sz="2000" dirty="0">
                <a:solidFill>
                  <a:schemeClr val="bg1"/>
                </a:solidFill>
                <a:latin typeface="Arial"/>
              </a:rPr>
              <a:t>.</a:t>
            </a:r>
            <a:endParaRPr lang="pt-BR" sz="2000" b="0" i="0" dirty="0">
              <a:solidFill>
                <a:schemeClr val="bg1"/>
              </a:solidFill>
              <a:effectLst/>
              <a:latin typeface="Arial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1412" y="141426"/>
            <a:ext cx="2790372" cy="530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MANAROLA</a:t>
            </a:r>
            <a:r>
              <a:rPr lang="pt-BR" dirty="0" smtClean="0">
                <a:solidFill>
                  <a:srgbClr val="FFFF00"/>
                </a:solidFill>
                <a:latin typeface="Forte" panose="03060902040502070203" pitchFamily="66" charset="0"/>
              </a:rPr>
              <a:t> </a:t>
            </a:r>
          </a:p>
          <a:p>
            <a:r>
              <a:rPr lang="pt-BR" sz="1050" dirty="0" smtClean="0">
                <a:solidFill>
                  <a:srgbClr val="FFFF00"/>
                </a:solidFill>
                <a:latin typeface="Arial"/>
              </a:rPr>
              <a:t>.</a:t>
            </a:r>
            <a:endParaRPr lang="pt-BR" sz="1050" dirty="0">
              <a:solidFill>
                <a:srgbClr val="FFFF00"/>
              </a:solidFill>
              <a:latin typeface="Arial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84" y="231438"/>
            <a:ext cx="1622833" cy="15302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0088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9000">
        <p:split orient="vert"/>
        <p:sndAc>
          <p:stSnd>
            <p:snd r:embed="rId2" name="Tu Sei Cosi - Fred Bongusto.wav"/>
          </p:stSnd>
        </p:sndAc>
      </p:transition>
    </mc:Choice>
    <mc:Fallback xmlns="">
      <p:transition spd="slow" advClick="0" advTm="39000">
        <p:split orient="vert"/>
        <p:sndAc>
          <p:stSnd>
            <p:snd r:embed="rId5" name="Tu Sei Cosi - Fred Bongus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4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4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4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4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0"/>
                            </p:stCondLst>
                            <p:childTnLst>
                              <p:par>
                                <p:cTn id="32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4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0"/>
                            </p:stCondLst>
                            <p:childTnLst>
                              <p:par>
                                <p:cTn id="36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4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4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0"/>
                            </p:stCondLst>
                            <p:childTnLst>
                              <p:par>
                                <p:cTn id="4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4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0"/>
                            </p:stCondLst>
                            <p:childTnLst>
                              <p:par>
                                <p:cTn id="48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4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6012192" y="2031678"/>
            <a:ext cx="3060408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É como se tu tivesses dado um pouco de sol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a uma flor que morre.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Que rir por pensar em não querer apaixonar-se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porque depois adoece-se.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E todos aqueles momentos em que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tu não és tu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e não tem vontade de explicar.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Por um estranho jogo do destino sou eu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que tenho medo de mais (paixão),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de mais</a:t>
            </a:r>
            <a:r>
              <a:rPr lang="pt-BR" sz="1400" dirty="0" smtClean="0">
                <a:solidFill>
                  <a:schemeClr val="bg1"/>
                </a:solidFill>
                <a:latin typeface="arial"/>
              </a:rPr>
              <a:t>.</a:t>
            </a:r>
            <a:endParaRPr lang="pt-BR" sz="1400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51424" y="141426"/>
            <a:ext cx="2970396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4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Cooper Black" panose="0208090404030B020404" pitchFamily="18" charset="0"/>
              </a:rPr>
              <a:t>VERNAZZA</a:t>
            </a:r>
            <a:r>
              <a:rPr lang="pt-BR" sz="14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 </a:t>
            </a:r>
            <a:endParaRPr lang="pt-BR" sz="1400" dirty="0" smtClean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  <a:p>
            <a:r>
              <a:rPr lang="pt-BR" sz="11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É </a:t>
            </a:r>
            <a:r>
              <a:rPr lang="pt-BR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uma das cinco cidades que </a:t>
            </a:r>
            <a:r>
              <a:rPr lang="pt-BR" sz="11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compõem</a:t>
            </a:r>
          </a:p>
          <a:p>
            <a:r>
              <a:rPr lang="pt-BR" sz="11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a CinqueTerre. Continua </a:t>
            </a:r>
            <a:r>
              <a:rPr lang="pt-BR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sendo uma </a:t>
            </a:r>
            <a:r>
              <a:rPr lang="pt-BR" sz="11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das </a:t>
            </a:r>
          </a:p>
          <a:p>
            <a:r>
              <a:rPr lang="pt-BR" sz="11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mais </a:t>
            </a:r>
            <a:r>
              <a:rPr lang="pt-BR" sz="110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verdadeiras "vilas de </a:t>
            </a:r>
            <a:r>
              <a:rPr lang="pt-BR" sz="1100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pescadores”.</a:t>
            </a:r>
            <a:endParaRPr lang="pt-BR" sz="11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348" y="411462"/>
            <a:ext cx="1800240" cy="16545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6796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9000">
        <p:split orient="vert"/>
      </p:transition>
    </mc:Choice>
    <mc:Fallback xmlns="">
      <p:transition spd="slow" advClick="0" advTm="3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552264" y="2211702"/>
            <a:ext cx="24117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Tu és assim,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por isso te quero bem.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Agora és tu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o mundo que me pertence.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Embriago de palavras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que para ti quero inventar,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não sei mais que dia é (hoje).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Um perfume de carícias,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as tuas doces ternuras e todo o resto,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que nome tem</a:t>
            </a:r>
            <a:r>
              <a:rPr lang="pt-BR" sz="1400" dirty="0" smtClean="0">
                <a:solidFill>
                  <a:schemeClr val="bg1"/>
                </a:solidFill>
                <a:latin typeface="arial"/>
              </a:rPr>
              <a:t>?</a:t>
            </a:r>
            <a:endParaRPr lang="pt-BR" sz="1400" dirty="0">
              <a:solidFill>
                <a:schemeClr val="bg1"/>
              </a:solidFill>
              <a:latin typeface="arial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61412" y="51414"/>
            <a:ext cx="2340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BALBIANELLO</a:t>
            </a:r>
          </a:p>
          <a:p>
            <a:r>
              <a:rPr lang="pt-BR" sz="1100" dirty="0" smtClean="0">
                <a:solidFill>
                  <a:srgbClr val="FFFF00"/>
                </a:solidFill>
                <a:latin typeface="Arial"/>
              </a:rPr>
              <a:t>É </a:t>
            </a:r>
            <a:r>
              <a:rPr lang="pt-BR" sz="1100" dirty="0">
                <a:solidFill>
                  <a:srgbClr val="FFFF00"/>
                </a:solidFill>
                <a:latin typeface="Arial"/>
              </a:rPr>
              <a:t>uma </a:t>
            </a:r>
            <a:r>
              <a:rPr lang="pt-BR" sz="1100" dirty="0" smtClean="0">
                <a:solidFill>
                  <a:srgbClr val="FFFF00"/>
                </a:solidFill>
                <a:latin typeface="Arial"/>
              </a:rPr>
              <a:t>villa</a:t>
            </a:r>
            <a:r>
              <a:rPr lang="pt-BR" sz="1100" dirty="0">
                <a:solidFill>
                  <a:srgbClr val="FFFF00"/>
                </a:solidFill>
                <a:latin typeface="Arial"/>
              </a:rPr>
              <a:t> </a:t>
            </a:r>
            <a:r>
              <a:rPr lang="pt-BR" sz="1100" dirty="0" smtClean="0">
                <a:solidFill>
                  <a:srgbClr val="FFFF00"/>
                </a:solidFill>
                <a:latin typeface="Arial"/>
              </a:rPr>
              <a:t>da</a:t>
            </a:r>
            <a:r>
              <a:rPr lang="pt-BR" sz="1100" dirty="0">
                <a:solidFill>
                  <a:srgbClr val="FFFF00"/>
                </a:solidFill>
                <a:latin typeface="Arial"/>
              </a:rPr>
              <a:t> </a:t>
            </a:r>
            <a:r>
              <a:rPr lang="pt-BR" sz="1100" dirty="0" smtClean="0">
                <a:solidFill>
                  <a:srgbClr val="FFFF00"/>
                </a:solidFill>
                <a:latin typeface="Arial"/>
              </a:rPr>
              <a:t>Itália, com vista para</a:t>
            </a:r>
            <a:r>
              <a:rPr lang="pt-BR" sz="1100" dirty="0">
                <a:solidFill>
                  <a:srgbClr val="FFFF00"/>
                </a:solidFill>
                <a:latin typeface="Arial"/>
              </a:rPr>
              <a:t> </a:t>
            </a:r>
            <a:r>
              <a:rPr lang="pt-BR" sz="1100" dirty="0" smtClean="0">
                <a:solidFill>
                  <a:srgbClr val="FFFF00"/>
                </a:solidFill>
                <a:latin typeface="Arial"/>
              </a:rPr>
              <a:t>o Lago de Como.</a:t>
            </a:r>
            <a:r>
              <a:rPr lang="pt-BR" sz="1100" dirty="0">
                <a:solidFill>
                  <a:srgbClr val="FFFF00"/>
                </a:solidFill>
                <a:latin typeface="Arial"/>
              </a:rPr>
              <a:t> </a:t>
            </a:r>
            <a:r>
              <a:rPr lang="pt-BR" sz="1100" dirty="0">
                <a:solidFill>
                  <a:schemeClr val="bg1"/>
                </a:solidFill>
                <a:latin typeface="Arial"/>
              </a:rPr>
              <a:t> </a:t>
            </a:r>
            <a:endParaRPr lang="pt-BR" sz="1100" dirty="0">
              <a:solidFill>
                <a:schemeClr val="bg1"/>
              </a:solidFill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360" y="321450"/>
            <a:ext cx="1621152" cy="18830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0120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0000">
        <p:split orient="vert"/>
      </p:transition>
    </mc:Choice>
    <mc:Fallback xmlns="">
      <p:transition spd="slow" advClick="0" advTm="4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2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2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2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2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75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2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2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2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250"/>
                            </p:stCondLst>
                            <p:childTnLst>
                              <p:par>
                                <p:cTn id="5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2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2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7500"/>
                            </p:stCondLst>
                            <p:childTnLst>
                              <p:par>
                                <p:cTn id="6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2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2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9750"/>
                            </p:stCondLst>
                            <p:childTnLst>
                              <p:par>
                                <p:cTn id="7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2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2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000"/>
                            </p:stCondLst>
                            <p:childTnLst>
                              <p:par>
                                <p:cTn id="8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22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25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912312" y="1941666"/>
            <a:ext cx="21602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É como se tu tivesses dado um pouco de sol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a uma flor que morre.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Teria sabido dizer a ti, somente a ti,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que isto é amor.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E depois fantasiar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sobre tudo aquilo que poderia fazer por ti,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isto é amor.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Pensar em cada momento feliz,</a:t>
            </a:r>
          </a:p>
          <a:p>
            <a:pPr algn="r"/>
            <a:r>
              <a:rPr lang="pt-BR" sz="1400" dirty="0">
                <a:solidFill>
                  <a:schemeClr val="bg1"/>
                </a:solidFill>
                <a:latin typeface="arial"/>
              </a:rPr>
              <a:t>de refazê-lo contigo, contigo</a:t>
            </a:r>
            <a:r>
              <a:rPr lang="pt-BR" sz="1400" dirty="0" smtClean="0">
                <a:solidFill>
                  <a:srgbClr val="000000"/>
                </a:solidFill>
                <a:latin typeface="arial"/>
              </a:rPr>
              <a:t>.</a:t>
            </a:r>
            <a:endParaRPr lang="pt-BR" sz="1400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61412" y="141426"/>
            <a:ext cx="3060408" cy="8771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i="1" dirty="0" smtClean="0">
                <a:solidFill>
                  <a:srgbClr val="252525"/>
                </a:solidFill>
                <a:latin typeface="Cooper Black" panose="0208090404030B020404" pitchFamily="18" charset="0"/>
              </a:rPr>
              <a:t>LAGO D'ORTA</a:t>
            </a:r>
          </a:p>
          <a:p>
            <a:r>
              <a:rPr lang="pt-BR" sz="1100" dirty="0" smtClean="0">
                <a:solidFill>
                  <a:srgbClr val="252525"/>
                </a:solidFill>
                <a:latin typeface="Arial"/>
              </a:rPr>
              <a:t>Está no norte </a:t>
            </a:r>
            <a:r>
              <a:rPr lang="pt-BR" sz="1100" dirty="0">
                <a:solidFill>
                  <a:srgbClr val="252525"/>
                </a:solidFill>
                <a:latin typeface="Arial"/>
              </a:rPr>
              <a:t>da </a:t>
            </a:r>
            <a:r>
              <a:rPr lang="pt-BR" sz="1100" dirty="0" smtClean="0">
                <a:solidFill>
                  <a:srgbClr val="252525"/>
                </a:solidFill>
                <a:latin typeface="Arial"/>
              </a:rPr>
              <a:t>Itália</a:t>
            </a:r>
            <a:r>
              <a:rPr lang="pt-BR" sz="1100" dirty="0" smtClean="0">
                <a:solidFill>
                  <a:srgbClr val="0B0080"/>
                </a:solidFill>
                <a:latin typeface="Arial"/>
              </a:rPr>
              <a:t>.</a:t>
            </a:r>
            <a:endParaRPr lang="pt-BR" sz="1100" dirty="0">
              <a:solidFill>
                <a:srgbClr val="252525"/>
              </a:solidFill>
              <a:latin typeface="Arial"/>
            </a:endParaRPr>
          </a:p>
          <a:p>
            <a:r>
              <a:rPr lang="pt-BR" sz="1100" dirty="0">
                <a:solidFill>
                  <a:srgbClr val="252525"/>
                </a:solidFill>
                <a:latin typeface="Arial"/>
              </a:rPr>
              <a:t>Tem sido assim chamado desde o século </a:t>
            </a:r>
            <a:r>
              <a:rPr lang="pt-BR" sz="1100" dirty="0" smtClean="0">
                <a:solidFill>
                  <a:srgbClr val="252525"/>
                </a:solidFill>
                <a:latin typeface="Arial"/>
              </a:rPr>
              <a:t>16.</a:t>
            </a:r>
            <a:endParaRPr lang="pt-BR" sz="1100" dirty="0">
              <a:solidFill>
                <a:srgbClr val="252525"/>
              </a:solidFill>
              <a:latin typeface="Arial"/>
            </a:endParaRPr>
          </a:p>
          <a:p>
            <a:r>
              <a:rPr lang="pt-BR" sz="1100" dirty="0">
                <a:solidFill>
                  <a:srgbClr val="252525"/>
                </a:solidFill>
                <a:latin typeface="Arial"/>
              </a:rPr>
              <a:t>Seu cenário é caracteristicamente </a:t>
            </a:r>
            <a:r>
              <a:rPr lang="pt-BR" sz="1100" dirty="0" smtClean="0">
                <a:solidFill>
                  <a:srgbClr val="252525"/>
                </a:solidFill>
                <a:latin typeface="Arial"/>
              </a:rPr>
              <a:t>italiano.</a:t>
            </a:r>
            <a:endParaRPr lang="pt-BR" sz="1100" b="0" i="0" dirty="0">
              <a:solidFill>
                <a:srgbClr val="252525"/>
              </a:solidFill>
              <a:effectLst/>
              <a:latin typeface="Arial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348" y="141426"/>
            <a:ext cx="1780278" cy="1767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4243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Click="0" advTm="44000">
        <p:split orient="vert"/>
      </p:transition>
    </mc:Choice>
    <mc:Fallback xmlns="">
      <p:transition spd="slow" advClick="0" advTm="4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7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75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7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75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7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7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75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7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77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7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75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7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7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75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7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325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7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75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75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4301964" y="321450"/>
            <a:ext cx="459061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dirty="0">
                <a:solidFill>
                  <a:schemeClr val="bg1"/>
                </a:solidFill>
              </a:rPr>
              <a:t>Fred Buongusto </a:t>
            </a:r>
            <a:r>
              <a:rPr lang="pt-BR" sz="1600" dirty="0" smtClean="0">
                <a:solidFill>
                  <a:schemeClr val="bg1"/>
                </a:solidFill>
              </a:rPr>
              <a:t>nasceu </a:t>
            </a:r>
            <a:r>
              <a:rPr lang="pt-BR" sz="1600" dirty="0">
                <a:solidFill>
                  <a:schemeClr val="bg1"/>
                </a:solidFill>
              </a:rPr>
              <a:t>em </a:t>
            </a:r>
            <a:r>
              <a:rPr lang="pt-BR" sz="1600" dirty="0" smtClean="0">
                <a:solidFill>
                  <a:schemeClr val="bg1"/>
                </a:solidFill>
              </a:rPr>
              <a:t>Campobasso Itália. </a:t>
            </a:r>
          </a:p>
          <a:p>
            <a:pPr algn="ctr"/>
            <a:endParaRPr lang="pt-BR" sz="1600" dirty="0">
              <a:solidFill>
                <a:schemeClr val="bg1"/>
              </a:solidFill>
            </a:endParaRPr>
          </a:p>
          <a:p>
            <a:pPr algn="ctr"/>
            <a:r>
              <a:rPr lang="pt-BR" sz="1600" dirty="0">
                <a:solidFill>
                  <a:schemeClr val="bg1"/>
                </a:solidFill>
              </a:rPr>
              <a:t> Na década de 60 </a:t>
            </a:r>
            <a:r>
              <a:rPr lang="pt-BR" sz="1600" dirty="0" smtClean="0">
                <a:solidFill>
                  <a:schemeClr val="bg1"/>
                </a:solidFill>
              </a:rPr>
              <a:t>se </a:t>
            </a:r>
            <a:r>
              <a:rPr lang="pt-BR" sz="1600" dirty="0">
                <a:solidFill>
                  <a:schemeClr val="bg1"/>
                </a:solidFill>
              </a:rPr>
              <a:t>sente à vontade para ir </a:t>
            </a:r>
            <a:r>
              <a:rPr lang="pt-BR" sz="1600" dirty="0" smtClean="0">
                <a:solidFill>
                  <a:schemeClr val="bg1"/>
                </a:solidFill>
              </a:rPr>
              <a:t>a </a:t>
            </a:r>
            <a:r>
              <a:rPr lang="pt-BR" sz="1600" dirty="0">
                <a:solidFill>
                  <a:schemeClr val="bg1"/>
                </a:solidFill>
              </a:rPr>
              <a:t>"cidade grande</a:t>
            </a:r>
            <a:r>
              <a:rPr lang="pt-BR" sz="1600" dirty="0" smtClean="0">
                <a:solidFill>
                  <a:schemeClr val="bg1"/>
                </a:solidFill>
              </a:rPr>
              <a:t>", </a:t>
            </a:r>
            <a:r>
              <a:rPr lang="pt-BR" sz="1600" dirty="0">
                <a:solidFill>
                  <a:schemeClr val="bg1"/>
                </a:solidFill>
              </a:rPr>
              <a:t>onde inicia sua carreira como um artista de boate. É o momento certo, </a:t>
            </a:r>
            <a:r>
              <a:rPr lang="pt-BR" sz="1600" dirty="0" smtClean="0">
                <a:solidFill>
                  <a:schemeClr val="bg1"/>
                </a:solidFill>
              </a:rPr>
              <a:t>as </a:t>
            </a:r>
            <a:r>
              <a:rPr lang="pt-BR" sz="1600" dirty="0">
                <a:solidFill>
                  <a:schemeClr val="bg1"/>
                </a:solidFill>
              </a:rPr>
              <a:t>casas noturnas estão crescendo com artistas como </a:t>
            </a:r>
            <a:r>
              <a:rPr lang="pt-BR" sz="1600" dirty="0" smtClean="0">
                <a:solidFill>
                  <a:schemeClr val="bg1"/>
                </a:solidFill>
              </a:rPr>
              <a:t> </a:t>
            </a:r>
            <a:r>
              <a:rPr lang="pt-BR" sz="1600" dirty="0">
                <a:solidFill>
                  <a:schemeClr val="bg1"/>
                </a:solidFill>
              </a:rPr>
              <a:t>Peppino di Capri. </a:t>
            </a:r>
            <a:br>
              <a:rPr lang="pt-BR" sz="1600" dirty="0">
                <a:solidFill>
                  <a:schemeClr val="bg1"/>
                </a:solidFill>
              </a:rPr>
            </a:br>
            <a:endParaRPr lang="pt-BR" sz="1600" dirty="0" smtClean="0">
              <a:solidFill>
                <a:schemeClr val="bg1"/>
              </a:solidFill>
            </a:endParaRPr>
          </a:p>
          <a:p>
            <a:pPr algn="ctr"/>
            <a:r>
              <a:rPr lang="pt-BR" sz="1600" dirty="0" smtClean="0">
                <a:solidFill>
                  <a:schemeClr val="bg1"/>
                </a:solidFill>
              </a:rPr>
              <a:t>Publica </a:t>
            </a:r>
            <a:r>
              <a:rPr lang="pt-BR" sz="1600" dirty="0">
                <a:solidFill>
                  <a:schemeClr val="bg1"/>
                </a:solidFill>
              </a:rPr>
              <a:t>seus primeiros </a:t>
            </a:r>
            <a:r>
              <a:rPr lang="pt-BR" sz="1600" dirty="0" smtClean="0">
                <a:solidFill>
                  <a:schemeClr val="bg1"/>
                </a:solidFill>
              </a:rPr>
              <a:t>álbuns.</a:t>
            </a:r>
            <a:r>
              <a:rPr lang="pt-BR" sz="1600" dirty="0">
                <a:solidFill>
                  <a:schemeClr val="bg1"/>
                </a:solidFill>
              </a:rPr>
              <a:t> </a:t>
            </a:r>
            <a:r>
              <a:rPr lang="pt-BR" sz="1600" dirty="0" smtClean="0">
                <a:solidFill>
                  <a:schemeClr val="bg1"/>
                </a:solidFill>
              </a:rPr>
              <a:t>É </a:t>
            </a:r>
            <a:r>
              <a:rPr lang="pt-BR" sz="1600" dirty="0">
                <a:solidFill>
                  <a:schemeClr val="bg1"/>
                </a:solidFill>
              </a:rPr>
              <a:t>definido </a:t>
            </a:r>
            <a:r>
              <a:rPr lang="pt-BR" sz="1600" dirty="0" smtClean="0">
                <a:solidFill>
                  <a:schemeClr val="bg1"/>
                </a:solidFill>
              </a:rPr>
              <a:t>por suas </a:t>
            </a:r>
            <a:r>
              <a:rPr lang="pt-BR" sz="1600" dirty="0">
                <a:solidFill>
                  <a:schemeClr val="bg1"/>
                </a:solidFill>
              </a:rPr>
              <a:t>canções </a:t>
            </a:r>
            <a:r>
              <a:rPr lang="pt-BR" sz="1600" dirty="0" smtClean="0">
                <a:solidFill>
                  <a:schemeClr val="bg1"/>
                </a:solidFill>
              </a:rPr>
              <a:t> </a:t>
            </a:r>
            <a:r>
              <a:rPr lang="pt-BR" sz="1600" dirty="0">
                <a:solidFill>
                  <a:schemeClr val="bg1"/>
                </a:solidFill>
              </a:rPr>
              <a:t>românticas e </a:t>
            </a:r>
            <a:r>
              <a:rPr lang="pt-BR" sz="1600" dirty="0" smtClean="0">
                <a:solidFill>
                  <a:schemeClr val="bg1"/>
                </a:solidFill>
              </a:rPr>
              <a:t>sonhadoras como essa que ouvem; TU SEI COSI</a:t>
            </a:r>
            <a:r>
              <a:rPr lang="pt-BR" sz="1400" dirty="0" smtClean="0">
                <a:solidFill>
                  <a:schemeClr val="bg1"/>
                </a:solidFill>
              </a:rPr>
              <a:t>.</a:t>
            </a:r>
            <a:r>
              <a:rPr lang="pt-BR" sz="1400" dirty="0">
                <a:solidFill>
                  <a:schemeClr val="bg1"/>
                </a:solidFill>
              </a:rPr>
              <a:t> </a:t>
            </a:r>
          </a:p>
        </p:txBody>
      </p:sp>
      <p:sp>
        <p:nvSpPr>
          <p:cNvPr id="9" name="Retângulo 8"/>
          <p:cNvSpPr/>
          <p:nvPr/>
        </p:nvSpPr>
        <p:spPr>
          <a:xfrm>
            <a:off x="251424" y="4011942"/>
            <a:ext cx="8641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 </a:t>
            </a:r>
            <a:r>
              <a:rPr lang="pt-BR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junho de 2005, </a:t>
            </a:r>
            <a:r>
              <a:rPr lang="pt-BR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recebe o </a:t>
            </a:r>
            <a:r>
              <a:rPr lang="pt-BR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título </a:t>
            </a:r>
            <a:r>
              <a:rPr lang="pt-BR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</a:t>
            </a:r>
            <a:r>
              <a:rPr lang="pt-BR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pt-BR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Commendatore“, das mãos do então, primeiro-ministro da Itália, por </a:t>
            </a:r>
            <a:r>
              <a:rPr lang="pt-BR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sua carreira </a:t>
            </a:r>
            <a:r>
              <a:rPr lang="pt-BR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musical.</a:t>
            </a:r>
            <a:r>
              <a:rPr lang="pt-BR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8301">
            <a:off x="251424" y="141426"/>
            <a:ext cx="3531240" cy="3060408"/>
          </a:xfrm>
          <a:prstGeom prst="roundRect">
            <a:avLst>
              <a:gd name="adj" fmla="val 16667"/>
            </a:avLst>
          </a:prstGeom>
          <a:ln w="57150">
            <a:solidFill>
              <a:schemeClr val="accent1">
                <a:lumMod val="75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08001572"/>
      </p:ext>
    </p:extLst>
  </p:cSld>
  <p:clrMapOvr>
    <a:masterClrMapping/>
  </p:clrMapOvr>
  <p:transition advClick="0" advTm="20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6282228" y="2031678"/>
            <a:ext cx="27717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Basta só aquele momento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e fechas os olhos e depois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começo eu.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Para ser claro, não queria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apaixonar-me mais,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amor meu.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É como se tu tivesses dado um pouco de sol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a uma flor que morre.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É como se tu tivesses dado a mim, somente a mim,</a:t>
            </a:r>
          </a:p>
          <a:p>
            <a:pPr algn="r"/>
            <a:r>
              <a:rPr lang="pt-BR" sz="1600" dirty="0">
                <a:solidFill>
                  <a:srgbClr val="FFFF00"/>
                </a:solidFill>
                <a:latin typeface="arial"/>
              </a:rPr>
              <a:t>os primeiros beijos de amor</a:t>
            </a:r>
            <a:r>
              <a:rPr lang="pt-BR" sz="1600" dirty="0" smtClean="0">
                <a:solidFill>
                  <a:srgbClr val="FFFF00"/>
                </a:solidFill>
                <a:latin typeface="arial"/>
              </a:rPr>
              <a:t>.</a:t>
            </a:r>
            <a:endParaRPr lang="pt-BR" sz="2000" dirty="0">
              <a:solidFill>
                <a:srgbClr val="FFFF00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61412" y="51414"/>
            <a:ext cx="2880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Cooper Black" panose="0208090404030B020404" pitchFamily="18" charset="0"/>
                <a:cs typeface="Aharoni" panose="02010803020104030203" pitchFamily="2" charset="-79"/>
              </a:rPr>
              <a:t>PREMANA</a:t>
            </a:r>
          </a:p>
          <a:p>
            <a:r>
              <a:rPr lang="pt-BR" sz="1100" dirty="0" smtClean="0">
                <a:solidFill>
                  <a:schemeClr val="bg1"/>
                </a:solidFill>
                <a:latin typeface="arial"/>
              </a:rPr>
              <a:t>É </a:t>
            </a:r>
            <a:r>
              <a:rPr lang="pt-BR" sz="1100" dirty="0">
                <a:solidFill>
                  <a:schemeClr val="bg1"/>
                </a:solidFill>
                <a:latin typeface="arial"/>
              </a:rPr>
              <a:t>da região da Lombardia, </a:t>
            </a:r>
            <a:r>
              <a:rPr lang="pt-BR" sz="1100" dirty="0" smtClean="0">
                <a:solidFill>
                  <a:schemeClr val="bg1"/>
                </a:solidFill>
                <a:latin typeface="arial"/>
              </a:rPr>
              <a:t>província</a:t>
            </a:r>
          </a:p>
          <a:p>
            <a:r>
              <a:rPr lang="pt-BR" sz="1100" dirty="0" smtClean="0">
                <a:solidFill>
                  <a:schemeClr val="bg1"/>
                </a:solidFill>
                <a:latin typeface="arial"/>
              </a:rPr>
              <a:t>de Lecco, com </a:t>
            </a:r>
            <a:r>
              <a:rPr lang="pt-BR" sz="1100" dirty="0">
                <a:solidFill>
                  <a:schemeClr val="bg1"/>
                </a:solidFill>
                <a:latin typeface="arial"/>
              </a:rPr>
              <a:t>cerca de </a:t>
            </a:r>
            <a:r>
              <a:rPr lang="pt-BR" sz="1100" dirty="0" smtClean="0">
                <a:solidFill>
                  <a:schemeClr val="bg1"/>
                </a:solidFill>
                <a:latin typeface="arial"/>
              </a:rPr>
              <a:t>2.500 </a:t>
            </a:r>
            <a:r>
              <a:rPr lang="pt-BR" sz="1100" dirty="0">
                <a:solidFill>
                  <a:schemeClr val="bg1"/>
                </a:solidFill>
                <a:latin typeface="arial"/>
              </a:rPr>
              <a:t>habitantes. </a:t>
            </a:r>
            <a:endParaRPr lang="pt-BR" sz="1100" b="0" i="0" dirty="0">
              <a:solidFill>
                <a:schemeClr val="bg1"/>
              </a:solidFill>
              <a:effectLst/>
              <a:latin typeface="arial"/>
            </a:endParaRPr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276" y="231438"/>
            <a:ext cx="2293140" cy="17198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677483"/>
      </p:ext>
    </p:extLst>
  </p:cSld>
  <p:clrMapOvr>
    <a:masterClrMapping/>
  </p:clrMapOvr>
  <p:transition advClick="0" advTm="3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0"/>
                            </p:stCondLst>
                            <p:childTnLst>
                              <p:par>
                                <p:cTn id="4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000"/>
                            </p:stCondLst>
                            <p:childTnLst>
                              <p:par>
                                <p:cTn id="6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000"/>
                            </p:stCondLst>
                            <p:childTnLst>
                              <p:par>
                                <p:cTn id="6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8000"/>
                            </p:stCondLst>
                            <p:childTnLst>
                              <p:par>
                                <p:cTn id="7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0000"/>
                            </p:stCondLst>
                            <p:childTnLst>
                              <p:par>
                                <p:cTn id="8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61412" y="51414"/>
            <a:ext cx="88211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>
                <a:solidFill>
                  <a:schemeClr val="bg1"/>
                </a:solidFill>
                <a:latin typeface="Cooper Black" panose="0208090404030B020404" pitchFamily="18" charset="0"/>
              </a:rPr>
              <a:t>BERGAMO</a:t>
            </a:r>
          </a:p>
          <a:p>
            <a:r>
              <a:rPr lang="pt-BR" sz="1200" dirty="0" smtClean="0">
                <a:solidFill>
                  <a:schemeClr val="bg1"/>
                </a:solidFill>
                <a:latin typeface="Arial"/>
              </a:rPr>
              <a:t>Pequena </a:t>
            </a:r>
            <a:r>
              <a:rPr lang="pt-BR" sz="1200" dirty="0">
                <a:solidFill>
                  <a:schemeClr val="bg1"/>
                </a:solidFill>
                <a:latin typeface="Arial"/>
              </a:rPr>
              <a:t>cidade da Lombardia a 50 km de </a:t>
            </a:r>
            <a:r>
              <a:rPr lang="pt-BR" sz="1200" dirty="0" smtClean="0">
                <a:solidFill>
                  <a:schemeClr val="bg1"/>
                </a:solidFill>
                <a:latin typeface="Arial"/>
              </a:rPr>
              <a:t>Milão. </a:t>
            </a:r>
            <a:endParaRPr lang="pt-BR" sz="1200" b="0" i="0" dirty="0">
              <a:solidFill>
                <a:schemeClr val="bg1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8854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6732288" y="2031678"/>
            <a:ext cx="23403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2800" dirty="0">
                <a:solidFill>
                  <a:schemeClr val="bg1"/>
                </a:solidFill>
                <a:latin typeface="Arial"/>
              </a:rPr>
              <a:t>Por um jogo do destino</a:t>
            </a:r>
          </a:p>
          <a:p>
            <a:pPr algn="r"/>
            <a:r>
              <a:rPr lang="pt-BR" sz="2800" dirty="0">
                <a:solidFill>
                  <a:schemeClr val="bg1"/>
                </a:solidFill>
                <a:latin typeface="Arial"/>
              </a:rPr>
              <a:t>sou eu que tenho medo de mais (paixão).</a:t>
            </a:r>
            <a:endParaRPr lang="pt-BR" sz="2800" b="0" i="0" dirty="0">
              <a:solidFill>
                <a:schemeClr val="bg1"/>
              </a:solidFill>
              <a:effectLst/>
              <a:latin typeface="Arial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71400" y="141426"/>
            <a:ext cx="3240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rgbClr val="00B0F0"/>
                </a:solidFill>
                <a:latin typeface="Cooper Black" panose="0208090404030B020404" pitchFamily="18" charset="0"/>
              </a:rPr>
              <a:t>Lombardia</a:t>
            </a:r>
          </a:p>
          <a:p>
            <a:r>
              <a:rPr lang="pt-BR" sz="1100" dirty="0" smtClean="0">
                <a:solidFill>
                  <a:srgbClr val="00B0F0"/>
                </a:solidFill>
                <a:latin typeface="Arial"/>
              </a:rPr>
              <a:t>É </a:t>
            </a:r>
            <a:r>
              <a:rPr lang="pt-BR" sz="1100" dirty="0">
                <a:solidFill>
                  <a:srgbClr val="00B0F0"/>
                </a:solidFill>
                <a:latin typeface="Arial"/>
              </a:rPr>
              <a:t>uma </a:t>
            </a:r>
            <a:r>
              <a:rPr lang="pt-BR" sz="1100" dirty="0" smtClean="0">
                <a:solidFill>
                  <a:srgbClr val="00B0F0"/>
                </a:solidFill>
                <a:latin typeface="Arial"/>
              </a:rPr>
              <a:t>região mais populosa da Itália, </a:t>
            </a:r>
          </a:p>
          <a:p>
            <a:r>
              <a:rPr lang="pt-BR" sz="1100" dirty="0" smtClean="0">
                <a:solidFill>
                  <a:srgbClr val="00B0F0"/>
                </a:solidFill>
                <a:latin typeface="Arial"/>
              </a:rPr>
              <a:t>com </a:t>
            </a:r>
            <a:r>
              <a:rPr lang="pt-BR" sz="1100" dirty="0">
                <a:solidFill>
                  <a:srgbClr val="00B0F0"/>
                </a:solidFill>
                <a:latin typeface="Arial"/>
              </a:rPr>
              <a:t>9,7 milhões de </a:t>
            </a:r>
            <a:r>
              <a:rPr lang="pt-BR" sz="1100" dirty="0" smtClean="0">
                <a:solidFill>
                  <a:srgbClr val="00B0F0"/>
                </a:solidFill>
                <a:latin typeface="Arial"/>
              </a:rPr>
              <a:t>habitantes, a capital </a:t>
            </a:r>
            <a:r>
              <a:rPr lang="pt-BR" sz="1100" dirty="0">
                <a:solidFill>
                  <a:srgbClr val="00B0F0"/>
                </a:solidFill>
                <a:latin typeface="Arial"/>
              </a:rPr>
              <a:t>é </a:t>
            </a:r>
            <a:r>
              <a:rPr lang="pt-BR" sz="1100" dirty="0" smtClean="0">
                <a:solidFill>
                  <a:srgbClr val="00B0F0"/>
                </a:solidFill>
                <a:latin typeface="Arial"/>
              </a:rPr>
              <a:t>Milão</a:t>
            </a:r>
            <a:r>
              <a:rPr lang="pt-BR" sz="1100" dirty="0" smtClean="0">
                <a:solidFill>
                  <a:srgbClr val="00B050"/>
                </a:solidFill>
                <a:latin typeface="Arial"/>
              </a:rPr>
              <a:t>.</a:t>
            </a:r>
            <a:endParaRPr lang="pt-BR" sz="1100" dirty="0">
              <a:solidFill>
                <a:srgbClr val="00B050"/>
              </a:solidFill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2300" y="411461"/>
            <a:ext cx="2207207" cy="1470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8273511"/>
      </p:ext>
    </p:extLst>
  </p:cSld>
  <p:clrMapOvr>
    <a:masterClrMapping/>
  </p:clrMapOvr>
  <p:transition advClick="0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69000" b="-6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2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20292" y="214896"/>
            <a:ext cx="207345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TREVISO/2016</a:t>
            </a:r>
          </a:p>
          <a:p>
            <a:r>
              <a:rPr lang="pt-BR" b="1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Minha cidade</a:t>
            </a:r>
            <a:endParaRPr lang="pt-BR" sz="1100" dirty="0">
              <a:solidFill>
                <a:srgbClr val="FFFF00"/>
              </a:solidFill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63500" cap="rnd">
                <a:solidFill>
                  <a:schemeClr val="accent5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845" y="180364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6012159" y="1764903"/>
            <a:ext cx="2889341" cy="33316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/TRADUÇÃO / PRODUÇÃO</a:t>
            </a:r>
            <a:endParaRPr lang="pt-BR" sz="21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b="1" spc="22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VENDRAMINI</a:t>
            </a:r>
            <a:endParaRPr lang="pt-BR" sz="2400" b="1" spc="225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cs typeface="David" panose="020E0502060401010101" pitchFamily="34" charset="-79"/>
            </a:endParaRP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2100" b="1" spc="22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cs typeface="David" panose="020E0502060401010101" pitchFamily="34" charset="-79"/>
              </a:rPr>
              <a:t>Toninho</a:t>
            </a: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endParaRPr lang="pt-BR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Arte Final </a:t>
            </a:r>
            <a:endParaRPr lang="pt-BR" sz="16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Acervo Pessoal </a:t>
            </a:r>
            <a:r>
              <a:rPr lang="pt-BR" sz="1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 </a:t>
            </a:r>
            <a:endParaRPr lang="pt-BR" sz="15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Músicas</a:t>
            </a: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35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Abertura:</a:t>
            </a: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35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Senza</a:t>
            </a:r>
            <a:r>
              <a:rPr lang="pt-BR" sz="135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Te</a:t>
            </a:r>
            <a:r>
              <a:rPr lang="pt-BR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 </a:t>
            </a:r>
            <a:endParaRPr lang="pt-BR" sz="15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35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Acompanhamento:</a:t>
            </a: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35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Tu Sei Cosi</a:t>
            </a: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35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Encerramento:</a:t>
            </a: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35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Balliamo</a:t>
            </a:r>
            <a:endParaRPr lang="pt-BR" sz="135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  <a:p>
            <a:pPr lvl="0" algn="r" defTabSz="914378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Canta</a:t>
            </a:r>
            <a:r>
              <a:rPr lang="pt-BR" sz="15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: </a:t>
            </a:r>
            <a:r>
              <a:rPr lang="pt-BR" sz="15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Fred </a:t>
            </a:r>
            <a:r>
              <a:rPr lang="pt-BR" sz="15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Bongusto</a:t>
            </a:r>
            <a:r>
              <a:rPr lang="pt-BR" sz="15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r>
              <a:rPr lang="pt-BR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</a:rPr>
              <a:t> </a:t>
            </a:r>
            <a:endParaRPr lang="pt-BR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98134" y="3970430"/>
            <a:ext cx="6118082" cy="938719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1219170"/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1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1219170"/>
            <a:r>
              <a:rPr lang="pt-BR" sz="11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1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/>
            <a:r>
              <a:rPr lang="pt-BR" sz="11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defTabSz="1219170"/>
            <a:r>
              <a:rPr lang="pt-BR" sz="8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ACADEMIA NACIONAL DE LETRAS DO PORTAL DO POETA BRASILEIRO 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8427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00000">
        <p14:doors dir="vert"/>
        <p:sndAc>
          <p:stSnd loop="1">
            <p:snd r:embed="rId3" name="Fred Bongusto - Balliamo.wav"/>
          </p:stSnd>
        </p:sndAc>
      </p:transition>
    </mc:Choice>
    <mc:Fallback xmlns="">
      <p:transition spd="slow" advClick="0" advTm="100000">
        <p:fade/>
        <p:sndAc>
          <p:stSnd loop="1">
            <p:snd r:embed="rId9" name="Fred Bongusto - Balli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6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6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U  SEI  COSI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 PRIORITÁRI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lhai os lirios dos campos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 SEI COSI</Template>
  <TotalTime>4</TotalTime>
  <Words>479</Words>
  <Application>Microsoft Office PowerPoint</Application>
  <PresentationFormat>Apresentação na tela (16:9)</PresentationFormat>
  <Paragraphs>114</Paragraphs>
  <Slides>11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4</vt:i4>
      </vt:variant>
      <vt:variant>
        <vt:lpstr>Títulos de slides</vt:lpstr>
      </vt:variant>
      <vt:variant>
        <vt:i4>11</vt:i4>
      </vt:variant>
    </vt:vector>
  </HeadingPairs>
  <TitlesOfParts>
    <vt:vector size="31" baseType="lpstr">
      <vt:lpstr>Aharoni</vt:lpstr>
      <vt:lpstr>AR CHRISTY</vt:lpstr>
      <vt:lpstr>Arial</vt:lpstr>
      <vt:lpstr>Arial</vt:lpstr>
      <vt:lpstr>Arial Black</vt:lpstr>
      <vt:lpstr>Britannic Bold</vt:lpstr>
      <vt:lpstr>Calibri</vt:lpstr>
      <vt:lpstr>Cambria</vt:lpstr>
      <vt:lpstr>Chiller</vt:lpstr>
      <vt:lpstr>Cooper Black</vt:lpstr>
      <vt:lpstr>David</vt:lpstr>
      <vt:lpstr>Forte</vt:lpstr>
      <vt:lpstr>Informal Roman</vt:lpstr>
      <vt:lpstr>Maiandra GD</vt:lpstr>
      <vt:lpstr>Times New Roman</vt:lpstr>
      <vt:lpstr>Wingdings 2</vt:lpstr>
      <vt:lpstr>TU  SEI  COSI</vt:lpstr>
      <vt:lpstr>MODELO PRIORITÁRIO</vt:lpstr>
      <vt:lpstr>Olhai os lirios dos campos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</cp:revision>
  <dcterms:created xsi:type="dcterms:W3CDTF">2023-03-17T19:19:14Z</dcterms:created>
  <dcterms:modified xsi:type="dcterms:W3CDTF">2023-03-17T19:24:05Z</dcterms:modified>
  <cp:contentStatus/>
</cp:coreProperties>
</file>