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13"/>
  </p:notesMasterIdLst>
  <p:sldIdLst>
    <p:sldId id="258" r:id="rId3"/>
    <p:sldId id="287" r:id="rId4"/>
    <p:sldId id="283" r:id="rId5"/>
    <p:sldId id="270" r:id="rId6"/>
    <p:sldId id="278" r:id="rId7"/>
    <p:sldId id="279" r:id="rId8"/>
    <p:sldId id="280" r:id="rId9"/>
    <p:sldId id="281" r:id="rId10"/>
    <p:sldId id="282" r:id="rId11"/>
    <p:sldId id="342" r:id="rId12"/>
  </p:sldIdLst>
  <p:sldSz cx="10440988" cy="5715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328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5E79"/>
    <a:srgbClr val="E0CFCA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108" d="100"/>
          <a:sy n="108" d="100"/>
        </p:scale>
        <p:origin x="96" y="178"/>
      </p:cViewPr>
      <p:guideLst>
        <p:guide orient="horz" pos="1800"/>
        <p:guide pos="32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8B4614-4EE8-4792-90FD-515BE2E56161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11188" y="1143000"/>
            <a:ext cx="563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41CE7-DCE1-418A-96E3-A501145D270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2401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83075" y="1775356"/>
            <a:ext cx="8874840" cy="1225021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66149" y="3238500"/>
            <a:ext cx="7308692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88892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8661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4767" y="3672418"/>
            <a:ext cx="887484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24767" y="2422261"/>
            <a:ext cx="887484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6905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54677" y="1111250"/>
            <a:ext cx="4908715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637408" y="1111250"/>
            <a:ext cx="4908715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83975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2051" y="228865"/>
            <a:ext cx="9396889" cy="9525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2051" y="1279262"/>
            <a:ext cx="4613249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2051" y="1812396"/>
            <a:ext cx="4613249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303878" y="1279262"/>
            <a:ext cx="4615062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303878" y="1812396"/>
            <a:ext cx="4615062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0556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17276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0269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2050" y="227543"/>
            <a:ext cx="34350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082136" y="227542"/>
            <a:ext cx="5836802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22050" y="1195918"/>
            <a:ext cx="34350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2017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46507" y="4000500"/>
            <a:ext cx="6264593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46507" y="510646"/>
            <a:ext cx="6264593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46507" y="4472782"/>
            <a:ext cx="6264593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1913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9382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048261" y="190500"/>
            <a:ext cx="2497862" cy="4064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54678" y="190500"/>
            <a:ext cx="7319568" cy="406400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12853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5124" y="935302"/>
            <a:ext cx="7830741" cy="1989667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5124" y="3001698"/>
            <a:ext cx="7830741" cy="1379802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96" indent="0" algn="ctr">
              <a:buNone/>
              <a:defRPr sz="1667"/>
            </a:lvl2pPr>
            <a:lvl3pPr marL="761992" indent="0" algn="ctr">
              <a:buNone/>
              <a:defRPr sz="1500"/>
            </a:lvl3pPr>
            <a:lvl4pPr marL="1142989" indent="0" algn="ctr">
              <a:buNone/>
              <a:defRPr sz="1333"/>
            </a:lvl4pPr>
            <a:lvl5pPr marL="1523985" indent="0" algn="ctr">
              <a:buNone/>
              <a:defRPr sz="1333"/>
            </a:lvl5pPr>
            <a:lvl6pPr marL="1904981" indent="0" algn="ctr">
              <a:buNone/>
              <a:defRPr sz="1333"/>
            </a:lvl6pPr>
            <a:lvl7pPr marL="2285977" indent="0" algn="ctr">
              <a:buNone/>
              <a:defRPr sz="1333"/>
            </a:lvl7pPr>
            <a:lvl8pPr marL="2666973" indent="0" algn="ctr">
              <a:buNone/>
              <a:defRPr sz="1333"/>
            </a:lvl8pPr>
            <a:lvl9pPr marL="3047970" indent="0" algn="ctr">
              <a:buNone/>
              <a:defRPr sz="1333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673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8917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2381" y="1424783"/>
            <a:ext cx="9005352" cy="237728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12381" y="3824553"/>
            <a:ext cx="9005352" cy="1250156"/>
          </a:xfrm>
        </p:spPr>
        <p:txBody>
          <a:bodyPr/>
          <a:lstStyle>
            <a:lvl1pPr marL="0" indent="0">
              <a:buNone/>
              <a:defRPr sz="2000"/>
            </a:lvl1pPr>
            <a:lvl2pPr marL="380996" indent="0">
              <a:buNone/>
              <a:defRPr sz="1667"/>
            </a:lvl2pPr>
            <a:lvl3pPr marL="761992" indent="0">
              <a:buNone/>
              <a:defRPr sz="1500"/>
            </a:lvl3pPr>
            <a:lvl4pPr marL="1142989" indent="0">
              <a:buNone/>
              <a:defRPr sz="1333"/>
            </a:lvl4pPr>
            <a:lvl5pPr marL="1523985" indent="0">
              <a:buNone/>
              <a:defRPr sz="1333"/>
            </a:lvl5pPr>
            <a:lvl6pPr marL="1904981" indent="0">
              <a:buNone/>
              <a:defRPr sz="1333"/>
            </a:lvl6pPr>
            <a:lvl7pPr marL="2285977" indent="0">
              <a:buNone/>
              <a:defRPr sz="1333"/>
            </a:lvl7pPr>
            <a:lvl8pPr marL="2666973" indent="0">
              <a:buNone/>
              <a:defRPr sz="1333"/>
            </a:lvl8pPr>
            <a:lvl9pPr marL="3047970" indent="0">
              <a:buNone/>
              <a:defRPr sz="1333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1691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783074" y="1651000"/>
            <a:ext cx="4350412" cy="342900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07502" y="1651000"/>
            <a:ext cx="4350412" cy="342900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1961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9631" y="304271"/>
            <a:ext cx="9005352" cy="1104636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19633" y="1400969"/>
            <a:ext cx="4417480" cy="68659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96" indent="0">
              <a:buNone/>
              <a:defRPr sz="1667" b="1"/>
            </a:lvl2pPr>
            <a:lvl3pPr marL="761992" indent="0">
              <a:buNone/>
              <a:defRPr sz="1500" b="1"/>
            </a:lvl3pPr>
            <a:lvl4pPr marL="1142989" indent="0">
              <a:buNone/>
              <a:defRPr sz="1333" b="1"/>
            </a:lvl4pPr>
            <a:lvl5pPr marL="1523985" indent="0">
              <a:buNone/>
              <a:defRPr sz="1333" b="1"/>
            </a:lvl5pPr>
            <a:lvl6pPr marL="1904981" indent="0">
              <a:buNone/>
              <a:defRPr sz="1333" b="1"/>
            </a:lvl6pPr>
            <a:lvl7pPr marL="2285977" indent="0">
              <a:buNone/>
              <a:defRPr sz="1333" b="1"/>
            </a:lvl7pPr>
            <a:lvl8pPr marL="2666973" indent="0">
              <a:buNone/>
              <a:defRPr sz="1333" b="1"/>
            </a:lvl8pPr>
            <a:lvl9pPr marL="3047970" indent="0">
              <a:buNone/>
              <a:defRPr sz="1333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19633" y="2087563"/>
            <a:ext cx="4417480" cy="307049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285750" y="1400969"/>
            <a:ext cx="4439233" cy="68659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96" indent="0">
              <a:buNone/>
              <a:defRPr sz="1667" b="1"/>
            </a:lvl2pPr>
            <a:lvl3pPr marL="761992" indent="0">
              <a:buNone/>
              <a:defRPr sz="1500" b="1"/>
            </a:lvl3pPr>
            <a:lvl4pPr marL="1142989" indent="0">
              <a:buNone/>
              <a:defRPr sz="1333" b="1"/>
            </a:lvl4pPr>
            <a:lvl5pPr marL="1523985" indent="0">
              <a:buNone/>
              <a:defRPr sz="1333" b="1"/>
            </a:lvl5pPr>
            <a:lvl6pPr marL="1904981" indent="0">
              <a:buNone/>
              <a:defRPr sz="1333" b="1"/>
            </a:lvl6pPr>
            <a:lvl7pPr marL="2285977" indent="0">
              <a:buNone/>
              <a:defRPr sz="1333" b="1"/>
            </a:lvl7pPr>
            <a:lvl8pPr marL="2666973" indent="0">
              <a:buNone/>
              <a:defRPr sz="1333" b="1"/>
            </a:lvl8pPr>
            <a:lvl9pPr marL="3047970" indent="0">
              <a:buNone/>
              <a:defRPr sz="1333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285750" y="2087563"/>
            <a:ext cx="4439233" cy="307049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068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244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881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9633" y="381000"/>
            <a:ext cx="3367944" cy="13335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39233" y="822855"/>
            <a:ext cx="5285750" cy="406135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719633" y="1714501"/>
            <a:ext cx="3367944" cy="3176323"/>
          </a:xfrm>
        </p:spPr>
        <p:txBody>
          <a:bodyPr/>
          <a:lstStyle>
            <a:lvl1pPr marL="0" indent="0">
              <a:buNone/>
              <a:defRPr sz="1333"/>
            </a:lvl1pPr>
            <a:lvl2pPr marL="380996" indent="0">
              <a:buNone/>
              <a:defRPr sz="1167"/>
            </a:lvl2pPr>
            <a:lvl3pPr marL="761992" indent="0">
              <a:buNone/>
              <a:defRPr sz="1000"/>
            </a:lvl3pPr>
            <a:lvl4pPr marL="1142989" indent="0">
              <a:buNone/>
              <a:defRPr sz="833"/>
            </a:lvl4pPr>
            <a:lvl5pPr marL="1523985" indent="0">
              <a:buNone/>
              <a:defRPr sz="833"/>
            </a:lvl5pPr>
            <a:lvl6pPr marL="1904981" indent="0">
              <a:buNone/>
              <a:defRPr sz="833"/>
            </a:lvl6pPr>
            <a:lvl7pPr marL="2285977" indent="0">
              <a:buNone/>
              <a:defRPr sz="833"/>
            </a:lvl7pPr>
            <a:lvl8pPr marL="2666973" indent="0">
              <a:buNone/>
              <a:defRPr sz="833"/>
            </a:lvl8pPr>
            <a:lvl9pPr marL="3047970" indent="0">
              <a:buNone/>
              <a:defRPr sz="833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6712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9633" y="381000"/>
            <a:ext cx="3367944" cy="13335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439233" y="822855"/>
            <a:ext cx="5285750" cy="4061354"/>
          </a:xfrm>
        </p:spPr>
        <p:txBody>
          <a:bodyPr/>
          <a:lstStyle>
            <a:lvl1pPr marL="0" indent="0">
              <a:buNone/>
              <a:defRPr sz="2667"/>
            </a:lvl1pPr>
            <a:lvl2pPr marL="380996" indent="0">
              <a:buNone/>
              <a:defRPr sz="2333"/>
            </a:lvl2pPr>
            <a:lvl3pPr marL="761992" indent="0">
              <a:buNone/>
              <a:defRPr sz="2000"/>
            </a:lvl3pPr>
            <a:lvl4pPr marL="1142989" indent="0">
              <a:buNone/>
              <a:defRPr sz="1667"/>
            </a:lvl4pPr>
            <a:lvl5pPr marL="1523985" indent="0">
              <a:buNone/>
              <a:defRPr sz="1667"/>
            </a:lvl5pPr>
            <a:lvl6pPr marL="1904981" indent="0">
              <a:buNone/>
              <a:defRPr sz="1667"/>
            </a:lvl6pPr>
            <a:lvl7pPr marL="2285977" indent="0">
              <a:buNone/>
              <a:defRPr sz="1667"/>
            </a:lvl7pPr>
            <a:lvl8pPr marL="2666973" indent="0">
              <a:buNone/>
              <a:defRPr sz="1667"/>
            </a:lvl8pPr>
            <a:lvl9pPr marL="3047970" indent="0">
              <a:buNone/>
              <a:defRPr sz="1667"/>
            </a:lvl9pPr>
          </a:lstStyle>
          <a:p>
            <a:r>
              <a:rPr lang="pt-BR" dirty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719633" y="1714501"/>
            <a:ext cx="3367944" cy="3176323"/>
          </a:xfrm>
        </p:spPr>
        <p:txBody>
          <a:bodyPr/>
          <a:lstStyle>
            <a:lvl1pPr marL="0" indent="0">
              <a:buNone/>
              <a:defRPr sz="1333"/>
            </a:lvl1pPr>
            <a:lvl2pPr marL="380996" indent="0">
              <a:buNone/>
              <a:defRPr sz="1167"/>
            </a:lvl2pPr>
            <a:lvl3pPr marL="761992" indent="0">
              <a:buNone/>
              <a:defRPr sz="1000"/>
            </a:lvl3pPr>
            <a:lvl4pPr marL="1142989" indent="0">
              <a:buNone/>
              <a:defRPr sz="833"/>
            </a:lvl4pPr>
            <a:lvl5pPr marL="1523985" indent="0">
              <a:buNone/>
              <a:defRPr sz="833"/>
            </a:lvl5pPr>
            <a:lvl6pPr marL="1904981" indent="0">
              <a:buNone/>
              <a:defRPr sz="833"/>
            </a:lvl6pPr>
            <a:lvl7pPr marL="2285977" indent="0">
              <a:buNone/>
              <a:defRPr sz="833"/>
            </a:lvl7pPr>
            <a:lvl8pPr marL="2666973" indent="0">
              <a:buNone/>
              <a:defRPr sz="833"/>
            </a:lvl8pPr>
            <a:lvl9pPr marL="3047970" indent="0">
              <a:buNone/>
              <a:defRPr sz="833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4358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6030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439204" y="508000"/>
            <a:ext cx="2218710" cy="4572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783074" y="508000"/>
            <a:ext cx="6482113" cy="45720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023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22051" y="228865"/>
            <a:ext cx="9396889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2051" y="1333500"/>
            <a:ext cx="9396889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22049" y="5296960"/>
            <a:ext cx="2436231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EE9B5-308F-47F4-B1CC-C5907E2BA4C8}" type="datetimeFigureOut">
              <a:rPr lang="pt-BR" smtClean="0"/>
              <a:t>13/07/2022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567338" y="5296960"/>
            <a:ext cx="330631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482708" y="5296960"/>
            <a:ext cx="2436231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58326-54D5-40CB-A6F6-AE5C6AA692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02110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83074" y="508000"/>
            <a:ext cx="8874840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3074" y="1651000"/>
            <a:ext cx="887484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83074" y="5207000"/>
            <a:ext cx="2175206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167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67338" y="5207000"/>
            <a:ext cx="3306313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167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82708" y="5207000"/>
            <a:ext cx="2175206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167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011E7B-B9FF-4B2C-9463-3AFE8BAAA52A}" type="slidenum">
              <a:rPr lang="pt-BR" altLang="pt-B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418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Times New Roman" panose="02020603050405020304" pitchFamily="18" charset="0"/>
        </a:defRPr>
      </a:lvl5pPr>
      <a:lvl6pPr marL="380996" algn="ctr" rtl="0" eaLnBrk="1" fontAlgn="base" hangingPunct="1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Times New Roman" panose="02020603050405020304" pitchFamily="18" charset="0"/>
        </a:defRPr>
      </a:lvl6pPr>
      <a:lvl7pPr marL="761992" algn="ctr" rtl="0" eaLnBrk="1" fontAlgn="base" hangingPunct="1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Times New Roman" panose="02020603050405020304" pitchFamily="18" charset="0"/>
        </a:defRPr>
      </a:lvl7pPr>
      <a:lvl8pPr marL="1142989" algn="ctr" rtl="0" eaLnBrk="1" fontAlgn="base" hangingPunct="1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Times New Roman" panose="02020603050405020304" pitchFamily="18" charset="0"/>
        </a:defRPr>
      </a:lvl8pPr>
      <a:lvl9pPr marL="1523985" algn="ctr" rtl="0" eaLnBrk="1" fontAlgn="base" hangingPunct="1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85747" indent="-285747" algn="l" rtl="0" eaLnBrk="1" fontAlgn="base" hangingPunct="1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19" indent="-238123" algn="l" rtl="0" eaLnBrk="1" fontAlgn="base" hangingPunct="1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90" indent="-190498" algn="l" rtl="0" eaLnBrk="1" fontAlgn="base" hangingPunct="1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87" indent="-190498" algn="l" rtl="0" eaLnBrk="1" fontAlgn="base" hangingPunct="1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83" indent="-190498" algn="l" rtl="0" eaLnBrk="1" fontAlgn="base" hangingPunct="1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79" indent="-190498" algn="l" defTabSz="761992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75" indent="-190498" algn="l" defTabSz="761992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471" indent="-190498" algn="l" defTabSz="761992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468" indent="-190498" algn="l" defTabSz="761992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76199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96" algn="l" defTabSz="76199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92" algn="l" defTabSz="76199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89" algn="l" defTabSz="76199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85" algn="l" defTabSz="76199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81" algn="l" defTabSz="76199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77" algn="l" defTabSz="76199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973" algn="l" defTabSz="76199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970" algn="l" defTabSz="76199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2.wav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audio" Target="../media/audio5.wav"/><Relationship Id="rId7" Type="http://schemas.openxmlformats.org/officeDocument/2006/relationships/image" Target="../media/image3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toninhovendraminislides/" TargetMode="External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804670" y="259128"/>
            <a:ext cx="3438749" cy="1569660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sz="3200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2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Segoe Script" panose="020B0504020000000003" pitchFamily="34" charset="0"/>
              </a:rPr>
              <a:t>MUITO ALÉM</a:t>
            </a:r>
          </a:p>
          <a:p>
            <a:pPr algn="ctr"/>
            <a:r>
              <a:rPr lang="pt-BR" sz="3200" i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tx2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Segoe Script" panose="020B0504020000000003" pitchFamily="34" charset="0"/>
              </a:rPr>
              <a:t> DE UMA PORTA</a:t>
            </a: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solidFill>
              <a:schemeClr val="bg2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67966" y="2628860"/>
            <a:ext cx="8640960" cy="2383815"/>
          </a:xfrm>
          <a:prstGeom prst="rect">
            <a:avLst/>
          </a:prstGeom>
        </p:spPr>
        <p:txBody>
          <a:bodyPr wrap="square">
            <a:prstTxWarp prst="textArchDown">
              <a:avLst>
                <a:gd name="adj" fmla="val 176955"/>
              </a:avLst>
            </a:prstTxWarp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" panose="020B0604020202020204" pitchFamily="34" charset="0"/>
              </a:rPr>
              <a:t>Abra as portas que fecham o seu coração, 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elvetica" panose="020B0604020202020204" pitchFamily="34" charset="0"/>
              </a:rPr>
              <a:t>quebre as barreiras construídas ao longo do tempo.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946779" y="4978105"/>
            <a:ext cx="1440160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6">
                <a:lumMod val="75000"/>
              </a:schemeClr>
            </a:solidFill>
          </a:ln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Sequência</a:t>
            </a:r>
          </a:p>
          <a:p>
            <a:pPr algn="ctr"/>
            <a:r>
              <a:rPr lang="pt-BR" sz="16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automática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566" y="1208003"/>
            <a:ext cx="4450848" cy="35137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8784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1000">
        <p14:doors dir="vert"/>
        <p:sndAc>
          <p:stSnd loop="1">
            <p:snd r:embed="rId2" name="Cortazar - River of dreams.wav"/>
          </p:stSnd>
        </p:sndAc>
      </p:transition>
    </mc:Choice>
    <mc:Fallback xmlns="">
      <p:transition spd="slow" advClick="0" advTm="31000">
        <p:fade/>
        <p:sndAc>
          <p:stSnd loop="1">
            <p:snd r:embed="rId6" name="Cortazar - River of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8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8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200" decel="50000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00" decel="50000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8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8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200" decel="50000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00" decel="50000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924" y="134361"/>
            <a:ext cx="6768753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500" dirty="0">
              <a:solidFill>
                <a:srgbClr val="282828"/>
              </a:solidFill>
              <a:latin typeface="Lato"/>
            </a:endParaRPr>
          </a:p>
          <a:p>
            <a:endParaRPr lang="pt-BR" sz="1500" dirty="0">
              <a:solidFill>
                <a:srgbClr val="282828"/>
              </a:solidFill>
              <a:latin typeface="Lato"/>
            </a:endParaRPr>
          </a:p>
          <a:p>
            <a:pPr algn="ctr"/>
            <a:r>
              <a:rPr lang="pt-BR" sz="1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Lato"/>
              </a:rPr>
              <a:t>Portas são vazios que nos preenchem com imagens e memórias, delimitam belos quadros de paisagem real, e mutável a cada instante.</a:t>
            </a:r>
          </a:p>
          <a:p>
            <a:pPr algn="ctr"/>
            <a:endParaRPr lang="pt-BR" sz="1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Helvetica" panose="020B0604020202020204" pitchFamily="34" charset="0"/>
            </a:endParaRPr>
          </a:p>
          <a:p>
            <a:pPr algn="ctr"/>
            <a:r>
              <a:rPr lang="pt-BR" sz="1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Helvetica" panose="020B0604020202020204" pitchFamily="34" charset="0"/>
              </a:rPr>
              <a:t>Não se abrem ao vento, se mostram à nossa frente e nos convidam abri-las.</a:t>
            </a:r>
            <a:br>
              <a:rPr lang="pt-BR" sz="1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</a:br>
            <a:endParaRPr lang="pt-BR" sz="1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r>
              <a:rPr lang="pt-BR" sz="1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Helvetica" panose="020B0604020202020204" pitchFamily="34" charset="0"/>
              </a:rPr>
              <a:t>Quando lhe vem a oportunidade, tenha audácia e coragem, descobrimos, então, que é o tão esperado momento. </a:t>
            </a:r>
          </a:p>
          <a:p>
            <a:pPr algn="ctr"/>
            <a:endParaRPr lang="pt-BR" sz="1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Helvetica" panose="020B0604020202020204" pitchFamily="34" charset="0"/>
            </a:endParaRPr>
          </a:p>
          <a:p>
            <a:pPr algn="ctr"/>
            <a:r>
              <a:rPr lang="pt-BR" sz="1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Helvetica" panose="020B0604020202020204" pitchFamily="34" charset="0"/>
              </a:rPr>
              <a:t>A grande descoberta é em cima dessa ocasião. Trabalhe incansavelmente, enquanto houver forças e juventude. Nunca se é velho para brincar, mas é certo que um dia será demais para o trabalho. </a:t>
            </a:r>
          </a:p>
          <a:p>
            <a:pPr algn="ctr"/>
            <a:br>
              <a:rPr lang="pt-BR" sz="1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</a:br>
            <a:r>
              <a:rPr lang="pt-BR" sz="1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Helvetica" panose="020B0604020202020204" pitchFamily="34" charset="0"/>
              </a:rPr>
              <a:t>Ao chegar à porta e abri-la, saiba que este não é o momento de Glória, e sim o começo de uma longa jornada. </a:t>
            </a:r>
          </a:p>
          <a:p>
            <a:pPr algn="ctr"/>
            <a:endParaRPr lang="pt-BR" sz="1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Helvetica" panose="020B0604020202020204" pitchFamily="34" charset="0"/>
            </a:endParaRPr>
          </a:p>
          <a:p>
            <a:pPr algn="ctr"/>
            <a:r>
              <a:rPr lang="pt-BR" sz="1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Helvetica" panose="020B0604020202020204" pitchFamily="34" charset="0"/>
              </a:rPr>
              <a:t>Grandes responsabilidades nos esperam, depois da Porta Aberta.</a:t>
            </a:r>
            <a:endParaRPr lang="pt-BR" sz="1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solidFill>
              <a:schemeClr val="bg2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702" y="337220"/>
            <a:ext cx="2916241" cy="527817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67A9FEC8-4BC1-CA3A-CDC7-49EA2BFED9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538" y="449695"/>
            <a:ext cx="4208568" cy="4917482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00431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51000">
        <p14:window dir="vert"/>
        <p:sndAc>
          <p:stSnd>
            <p:snd r:embed="rId2" name="Cortazar - River of dreams.wav"/>
          </p:stSnd>
        </p:sndAc>
      </p:transition>
    </mc:Choice>
    <mc:Fallback xmlns="">
      <p:transition spd="slow" advClick="0" advTm="51000">
        <p:fade/>
        <p:sndAc>
          <p:stSnd>
            <p:snd r:embed="rId5" name="Cortazar - River of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003501" y="162128"/>
            <a:ext cx="304547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PENSAMENTOS </a:t>
            </a:r>
          </a:p>
          <a:p>
            <a:pPr algn="ctr"/>
            <a:r>
              <a:rPr lang="pt-B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desmembrados </a:t>
            </a:r>
          </a:p>
          <a:p>
            <a:pPr algn="ctr"/>
            <a:r>
              <a:rPr lang="pt-B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 TEXTO INICIAL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72" y="121196"/>
            <a:ext cx="2997200" cy="4508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04" y="2209428"/>
            <a:ext cx="2247900" cy="33813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058" y="1092528"/>
            <a:ext cx="3500289" cy="460452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576" y="121196"/>
            <a:ext cx="3129930" cy="216024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770" y="1736175"/>
            <a:ext cx="4445789" cy="3987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solidFill>
              <a:schemeClr val="bg2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407618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split orient="vert"/>
      </p:transition>
    </mc:Choice>
    <mc:Fallback xmlns=""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gradFill>
          <a:gsLst>
            <a:gs pos="0">
              <a:srgbClr val="FFC000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29750" y="0"/>
            <a:ext cx="10411237" cy="5715000"/>
          </a:xfrm>
          <a:prstGeom prst="rect">
            <a:avLst/>
          </a:prstGeom>
          <a:noFill/>
          <a:ln w="762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667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076478" y="349121"/>
            <a:ext cx="52197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Ao encontrar uma porta nunca adentrada a sua frente, o que fazer?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abrir, poderá ou não enxergar um mundo novo.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Terá que vencer a dúvida, o titubeio ou o medo. 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34" y="265212"/>
            <a:ext cx="2997200" cy="3987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387" y="1633364"/>
            <a:ext cx="2517896" cy="355279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0838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ferris dir="l"/>
        <p:sndAc>
          <p:stSnd>
            <p:snd r:embed="rId2" name="Cortazar - Autumn Rose - II.wav"/>
          </p:stSnd>
        </p:sndAc>
      </p:transition>
    </mc:Choice>
    <mc:Fallback xmlns="">
      <p:transition spd="slow" advClick="0" advTm="30000">
        <p:fade/>
        <p:sndAc>
          <p:stSnd>
            <p:snd r:embed="rId5" name="Cortazar - Autumn Rose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>
          <a:gsLst>
            <a:gs pos="0">
              <a:schemeClr val="accent3">
                <a:lumMod val="7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29750" y="0"/>
            <a:ext cx="10411237" cy="57150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6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0" y="-17299"/>
            <a:ext cx="3405662" cy="46085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27" y="2968299"/>
            <a:ext cx="2880320" cy="28003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41017">
            <a:off x="460407" y="3061320"/>
            <a:ext cx="2375360" cy="305978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156" y="78943"/>
            <a:ext cx="2744353" cy="36495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254" y="115088"/>
            <a:ext cx="4615303" cy="30938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51607" y="1976004"/>
            <a:ext cx="2247900" cy="50405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/>
          <p:cNvSpPr/>
          <p:nvPr/>
        </p:nvSpPr>
        <p:spPr>
          <a:xfrm>
            <a:off x="3054936" y="2395835"/>
            <a:ext cx="4331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 VIDA É ARTE</a:t>
            </a:r>
          </a:p>
        </p:txBody>
      </p:sp>
    </p:spTree>
    <p:extLst>
      <p:ext uri="{BB962C8B-B14F-4D97-AF65-F5344CB8AC3E}">
        <p14:creationId xmlns:p14="http://schemas.microsoft.com/office/powerpoint/2010/main" val="376010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FF00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29750" y="0"/>
            <a:ext cx="10411237" cy="57150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6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940574" y="318343"/>
            <a:ext cx="42484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 vida não é rigorosa; propicia erros e acertos.  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Os erros podem ser transformados,  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quando com eles, se aprende.  </a:t>
            </a:r>
            <a:endParaRPr lang="pt-BR" sz="32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34" y="181575"/>
            <a:ext cx="2984500" cy="26543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174" y="156286"/>
            <a:ext cx="3916901" cy="529198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87" y="2455590"/>
            <a:ext cx="2676996" cy="325941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5356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fade/>
        <p:sndAc>
          <p:stSnd>
            <p:snd r:embed="rId2" name="Cortazar - A Chasing of the Winds - III.wav"/>
          </p:stSnd>
        </p:sndAc>
      </p:transition>
    </mc:Choice>
    <mc:Fallback xmlns="">
      <p:transition spd="slow" advClick="0" advTm="30000">
        <p:fade/>
        <p:sndAc>
          <p:stSnd>
            <p:snd r:embed="rId6" name="Cortazar - A Chasing of the Winds - I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B05E79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29750" y="0"/>
            <a:ext cx="10411237" cy="57150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6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156598" y="349121"/>
            <a:ext cx="4067572" cy="5016758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lvl="0" algn="ctr"/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Não existe a segurança do acerto eterno.  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A vida é generosa; para cada mundo em que se vive,  descobrem-se outras tantas portas.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51" y="0"/>
            <a:ext cx="2997200" cy="40767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76" y="2345088"/>
            <a:ext cx="2997200" cy="359348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238" y="285123"/>
            <a:ext cx="4059049" cy="54006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0014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29750" y="0"/>
            <a:ext cx="10411237" cy="57150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6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876678" y="441454"/>
            <a:ext cx="3240360" cy="4832092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</a:bodyPr>
          <a:lstStyle/>
          <a:p>
            <a:pPr lvl="0"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Não existe a segurança do acerto eterno.  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 vida é generosa; para cada mundo em que se vive,  descobrem-se outras tantas portas.  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7" y="0"/>
            <a:ext cx="3088081" cy="31813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222" y="432535"/>
            <a:ext cx="4203643" cy="525672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7" y="2271169"/>
            <a:ext cx="2840185" cy="344383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2336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fade/>
        <p:sndAc>
          <p:stSnd>
            <p:snd r:embed="rId2" name="Cortazar - Stolen kiss.wav"/>
          </p:stSnd>
        </p:sndAc>
      </p:transition>
    </mc:Choice>
    <mc:Fallback xmlns="">
      <p:transition spd="slow" advClick="0" advTm="30000">
        <p:fade/>
        <p:sndAc>
          <p:stSnd>
            <p:snd r:embed="rId6" name="Cortazar - Stolen ki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0411237" cy="5715000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6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326618" y="516785"/>
            <a:ext cx="4404091" cy="3970318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</a:bodyPr>
          <a:lstStyle/>
          <a:p>
            <a:pPr lvl="0" algn="ctr"/>
            <a:r>
              <a:rPr lang="pt-BR" sz="2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Mas a vida pode também ser dura e severa;  </a:t>
            </a:r>
            <a:endParaRPr lang="pt-BR" sz="24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2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não ultrapassa-las, terá sempre a mesma pela frente.  </a:t>
            </a:r>
          </a:p>
          <a:p>
            <a:pPr lvl="0" algn="ctr"/>
            <a:endParaRPr lang="pt-BR" sz="28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2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Para a vida, as portas não são obstáculos mas diferentes passagens.</a:t>
            </a:r>
            <a:endParaRPr lang="pt-BR" sz="24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26" y="265212"/>
            <a:ext cx="5069363" cy="31683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109" y="34997"/>
            <a:ext cx="3240360" cy="33623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8" y="2767441"/>
            <a:ext cx="6491321" cy="313598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911C0E8-841F-7FDA-38DF-45D789E2FD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78" y="4722124"/>
            <a:ext cx="1229602" cy="8782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C8AD65FE-CA89-9668-E58C-D354F58EDEC6}"/>
              </a:ext>
            </a:extLst>
          </p:cNvPr>
          <p:cNvSpPr txBox="1"/>
          <p:nvPr/>
        </p:nvSpPr>
        <p:spPr>
          <a:xfrm>
            <a:off x="9199585" y="5192166"/>
            <a:ext cx="758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Fim </a:t>
            </a:r>
          </a:p>
        </p:txBody>
      </p:sp>
    </p:spTree>
    <p:extLst>
      <p:ext uri="{BB962C8B-B14F-4D97-AF65-F5344CB8AC3E}">
        <p14:creationId xmlns:p14="http://schemas.microsoft.com/office/powerpoint/2010/main" val="249954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0440988" cy="57150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3261962" y="337285"/>
            <a:ext cx="3040338" cy="3238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667" b="1" i="1" spc="333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David" panose="020E0502060401010101" pitchFamily="34" charset="-79"/>
              </a:rPr>
              <a:t>CRIAÇÃO </a:t>
            </a:r>
          </a:p>
          <a:p>
            <a:pPr algn="ctr"/>
            <a:r>
              <a:rPr lang="pt-BR" sz="2667" b="1" i="1" spc="333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David" panose="020E0502060401010101" pitchFamily="34" charset="-79"/>
              </a:rPr>
              <a:t> E  </a:t>
            </a:r>
          </a:p>
          <a:p>
            <a:pPr algn="ctr"/>
            <a:r>
              <a:rPr lang="pt-BR" sz="2667" b="1" i="1" spc="333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David" panose="020E0502060401010101" pitchFamily="34" charset="-79"/>
              </a:rPr>
              <a:t>ROTEIRO </a:t>
            </a:r>
            <a:r>
              <a:rPr lang="pt-BR" sz="2667" b="1" i="1" spc="333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David" panose="020E0502060401010101" pitchFamily="34" charset="-79"/>
              </a:rPr>
              <a:t> </a:t>
            </a:r>
            <a:endParaRPr lang="pt-BR" sz="1778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778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e Sons </a:t>
            </a:r>
          </a:p>
          <a:p>
            <a:pPr algn="ctr"/>
            <a:r>
              <a:rPr lang="pt-BR" sz="2667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</a:t>
            </a:r>
          </a:p>
          <a:p>
            <a:pPr algn="ctr"/>
            <a:endParaRPr lang="pt-BR" sz="2667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667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667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539974" y="4044496"/>
            <a:ext cx="9432705" cy="14762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5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/>
            <a:endParaRPr lang="pt-BR" sz="1167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FFC00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222" u="sng" dirty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222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222" u="sng" dirty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222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222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222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222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222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222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222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222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67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0134">
            <a:off x="32647" y="230172"/>
            <a:ext cx="3336813" cy="3709831"/>
          </a:xfrm>
          <a:prstGeom prst="roundRect">
            <a:avLst>
              <a:gd name="adj" fmla="val 50000"/>
            </a:avLst>
          </a:prstGeom>
          <a:ln w="76200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9A5965E-7526-7ABF-56DE-4C8A65D27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830" y="40208"/>
            <a:ext cx="4469849" cy="391904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5" name="CaixaDeTexto 24">
            <a:extLst>
              <a:ext uri="{FF2B5EF4-FFF2-40B4-BE49-F238E27FC236}">
                <a16:creationId xmlns:a16="http://schemas.microsoft.com/office/drawing/2014/main" id="{018CEE44-975C-5DA2-9640-14805F211FDC}"/>
              </a:ext>
            </a:extLst>
          </p:cNvPr>
          <p:cNvSpPr txBox="1"/>
          <p:nvPr/>
        </p:nvSpPr>
        <p:spPr>
          <a:xfrm>
            <a:off x="3691224" y="2381510"/>
            <a:ext cx="219329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Musicas de Fundo</a:t>
            </a:r>
          </a:p>
          <a:p>
            <a:pPr algn="ctr"/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Clássicos ao Piano </a:t>
            </a: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 </a:t>
            </a:r>
            <a:r>
              <a:rPr lang="pt-B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Piangi</a:t>
            </a: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Se </a:t>
            </a:r>
            <a:r>
              <a:rPr lang="pt-B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Ridi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Bobby Solo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80000">
        <p:fade/>
        <p:sndAc>
          <p:stSnd loop="1">
            <p:snd r:embed="rId3" name="Italia - Bobby Solo - Se Piangi Se Ridi.wav"/>
          </p:stSnd>
        </p:sndAc>
      </p:transition>
    </mc:Choice>
    <mc:Fallback>
      <p:transition spd="slow" advClick="0" advTm="180000">
        <p:fade/>
        <p:sndAc>
          <p:stSnd loop="1">
            <p:snd r:embed="rId3" name="Italia - Bobby Solo - Se Piangi Se Ri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6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6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6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65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35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700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MUITO ALÉM DE UMA PORTA</Template>
  <TotalTime>72</TotalTime>
  <Words>371</Words>
  <Application>Microsoft Office PowerPoint</Application>
  <PresentationFormat>Personalizar</PresentationFormat>
  <Paragraphs>59</Paragraphs>
  <Slides>10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3" baseType="lpstr">
      <vt:lpstr>Algerian</vt:lpstr>
      <vt:lpstr>Arial</vt:lpstr>
      <vt:lpstr>Arial Black</vt:lpstr>
      <vt:lpstr>Britannic Bold</vt:lpstr>
      <vt:lpstr>Calibri</vt:lpstr>
      <vt:lpstr>Century Gothic</vt:lpstr>
      <vt:lpstr>Helvetica</vt:lpstr>
      <vt:lpstr>Lato</vt:lpstr>
      <vt:lpstr>Maiandra GD</vt:lpstr>
      <vt:lpstr>Segoe Script</vt:lpstr>
      <vt:lpstr>Times New Roman</vt:lpstr>
      <vt:lpstr>Tema do Office</vt:lpstr>
      <vt:lpstr>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2</cp:revision>
  <dcterms:created xsi:type="dcterms:W3CDTF">2022-07-13T14:21:24Z</dcterms:created>
  <dcterms:modified xsi:type="dcterms:W3CDTF">2022-07-13T19:24:27Z</dcterms:modified>
  <cp:contentStatus/>
</cp:coreProperties>
</file>