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Lst>
  <p:notesMasterIdLst>
    <p:notesMasterId r:id="rId18"/>
  </p:notesMasterIdLst>
  <p:sldIdLst>
    <p:sldId id="272" r:id="rId3"/>
    <p:sldId id="279" r:id="rId4"/>
    <p:sldId id="287" r:id="rId5"/>
    <p:sldId id="288" r:id="rId6"/>
    <p:sldId id="289" r:id="rId7"/>
    <p:sldId id="290" r:id="rId8"/>
    <p:sldId id="275" r:id="rId9"/>
    <p:sldId id="276" r:id="rId10"/>
    <p:sldId id="291" r:id="rId11"/>
    <p:sldId id="293" r:id="rId12"/>
    <p:sldId id="285" r:id="rId13"/>
    <p:sldId id="292" r:id="rId14"/>
    <p:sldId id="294" r:id="rId15"/>
    <p:sldId id="296" r:id="rId16"/>
    <p:sldId id="299" r:id="rId17"/>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xmlns=""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8" autoAdjust="0"/>
    <p:restoredTop sz="94668" autoAdjust="0"/>
  </p:normalViewPr>
  <p:slideViewPr>
    <p:cSldViewPr>
      <p:cViewPr varScale="1">
        <p:scale>
          <a:sx n="79" d="100"/>
          <a:sy n="79" d="100"/>
        </p:scale>
        <p:origin x="-96" y="-20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333BB8-A0D6-4F8E-8C1C-77FCBBDE0DD5}" type="datetimeFigureOut">
              <a:rPr lang="pt-BR" smtClean="0"/>
              <a:pPr/>
              <a:t>08/06/2020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20F0B-4CE5-43EF-99FA-6D63D604450E}" type="slidenum">
              <a:rPr lang="pt-BR" smtClean="0"/>
              <a:pPr/>
              <a:t>‹nº›</a:t>
            </a:fld>
            <a:endParaRPr lang="pt-BR" dirty="0"/>
          </a:p>
        </p:txBody>
      </p:sp>
    </p:spTree>
    <p:extLst>
      <p:ext uri="{BB962C8B-B14F-4D97-AF65-F5344CB8AC3E}">
        <p14:creationId xmlns:p14="http://schemas.microsoft.com/office/powerpoint/2010/main" xmlns="" val="2712686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6320F0B-4CE5-43EF-99FA-6D63D604450E}" type="slidenum">
              <a:rPr lang="pt-BR" smtClean="0"/>
              <a:pPr/>
              <a:t>3</a:t>
            </a:fld>
            <a:endParaRPr lang="pt-BR" dirty="0"/>
          </a:p>
        </p:txBody>
      </p:sp>
    </p:spTree>
    <p:extLst>
      <p:ext uri="{BB962C8B-B14F-4D97-AF65-F5344CB8AC3E}">
        <p14:creationId xmlns:p14="http://schemas.microsoft.com/office/powerpoint/2010/main" xmlns="" val="3168854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6320F0B-4CE5-43EF-99FA-6D63D604450E}" type="slidenum">
              <a:rPr lang="pt-BR" smtClean="0"/>
              <a:pPr/>
              <a:t>4</a:t>
            </a:fld>
            <a:endParaRPr lang="pt-BR" dirty="0"/>
          </a:p>
        </p:txBody>
      </p:sp>
    </p:spTree>
    <p:extLst>
      <p:ext uri="{BB962C8B-B14F-4D97-AF65-F5344CB8AC3E}">
        <p14:creationId xmlns:p14="http://schemas.microsoft.com/office/powerpoint/2010/main" xmlns="" val="31688542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6320F0B-4CE5-43EF-99FA-6D63D604450E}" type="slidenum">
              <a:rPr lang="pt-BR" smtClean="0"/>
              <a:pPr/>
              <a:t>5</a:t>
            </a:fld>
            <a:endParaRPr lang="pt-BR" dirty="0"/>
          </a:p>
        </p:txBody>
      </p:sp>
    </p:spTree>
    <p:extLst>
      <p:ext uri="{BB962C8B-B14F-4D97-AF65-F5344CB8AC3E}">
        <p14:creationId xmlns:p14="http://schemas.microsoft.com/office/powerpoint/2010/main" xmlns="" val="3168854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6320F0B-4CE5-43EF-99FA-6D63D604450E}" type="slidenum">
              <a:rPr lang="pt-BR" smtClean="0"/>
              <a:pPr/>
              <a:t>6</a:t>
            </a:fld>
            <a:endParaRPr lang="pt-BR" dirty="0"/>
          </a:p>
        </p:txBody>
      </p:sp>
    </p:spTree>
    <p:extLst>
      <p:ext uri="{BB962C8B-B14F-4D97-AF65-F5344CB8AC3E}">
        <p14:creationId xmlns:p14="http://schemas.microsoft.com/office/powerpoint/2010/main" xmlns="" val="3168854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 xmlns:p14="http://schemas.microsoft.com/office/powerpoint/2010/main" val="5167328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4" y="5349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dirty="0">
              <a:solidFill>
                <a:prstClr val="black"/>
              </a:solidFill>
              <a:cs typeface="Arial" charset="0"/>
            </a:endParaRPr>
          </a:p>
        </p:txBody>
      </p:sp>
      <p:sp>
        <p:nvSpPr>
          <p:cNvPr id="29" name="Título 28"/>
          <p:cNvSpPr>
            <a:spLocks noGrp="1"/>
          </p:cNvSpPr>
          <p:nvPr>
            <p:ph type="ctrTitle"/>
          </p:nvPr>
        </p:nvSpPr>
        <p:spPr>
          <a:xfrm>
            <a:off x="508013" y="4853421"/>
            <a:ext cx="11277601" cy="1222375"/>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508013" y="3886200"/>
            <a:ext cx="11277601" cy="914400"/>
          </a:xfrm>
        </p:spPr>
        <p:txBody>
          <a:bodyPr anchor="b"/>
          <a:lstStyle>
            <a:lvl1pPr marL="0" indent="0" algn="l">
              <a:buNone/>
              <a:defRPr sz="3200">
                <a:solidFill>
                  <a:schemeClr val="tx2">
                    <a:shade val="75000"/>
                  </a:schemeClr>
                </a:solidFill>
              </a:defRPr>
            </a:lvl1pPr>
            <a:lvl2pPr marL="609570" indent="0" algn="ctr">
              <a:buNone/>
            </a:lvl2pPr>
            <a:lvl3pPr marL="1219140" indent="0" algn="ctr">
              <a:buNone/>
            </a:lvl3pPr>
            <a:lvl4pPr marL="1828709" indent="0" algn="ctr">
              <a:buNone/>
            </a:lvl4pPr>
            <a:lvl5pPr marL="2438278" indent="0" algn="ctr">
              <a:buNone/>
            </a:lvl5pPr>
            <a:lvl6pPr marL="3047848" indent="0" algn="ctr">
              <a:buNone/>
            </a:lvl6pPr>
            <a:lvl7pPr marL="3657418" indent="0" algn="ctr">
              <a:buNone/>
            </a:lvl7pPr>
            <a:lvl8pPr marL="4266987" indent="0" algn="ctr">
              <a:buNone/>
            </a:lvl8pPr>
            <a:lvl9pPr marL="4876557"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2537472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775208" y="76208"/>
            <a:ext cx="3860801" cy="288925"/>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10972800" y="6473955"/>
            <a:ext cx="1011936"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754230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4" y="3444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dirty="0">
              <a:solidFill>
                <a:prstClr val="white"/>
              </a:solidFill>
              <a:cs typeface="Arial" charset="0"/>
            </a:endParaRPr>
          </a:p>
        </p:txBody>
      </p:sp>
      <p:sp>
        <p:nvSpPr>
          <p:cNvPr id="6" name="Espaço Reservado para Texto 5"/>
          <p:cNvSpPr>
            <a:spLocks noGrp="1"/>
          </p:cNvSpPr>
          <p:nvPr>
            <p:ph type="body" idx="1"/>
          </p:nvPr>
        </p:nvSpPr>
        <p:spPr>
          <a:xfrm>
            <a:off x="508013" y="1676412"/>
            <a:ext cx="11277601" cy="1219201"/>
          </a:xfrm>
        </p:spPr>
        <p:txBody>
          <a:bodyPr anchor="b"/>
          <a:lstStyle>
            <a:lvl1pPr marL="0" indent="0" algn="r">
              <a:buNone/>
              <a:defRPr sz="2667">
                <a:solidFill>
                  <a:schemeClr val="tx2">
                    <a:shade val="75000"/>
                  </a:schemeClr>
                </a:solidFill>
              </a:defRPr>
            </a:lvl1pPr>
            <a:lvl2pPr>
              <a:buNone/>
              <a:defRPr sz="2400">
                <a:solidFill>
                  <a:schemeClr val="tx1">
                    <a:tint val="75000"/>
                  </a:schemeClr>
                </a:solidFill>
              </a:defRPr>
            </a:lvl2pPr>
            <a:lvl3pPr>
              <a:buNone/>
              <a:defRPr sz="2133">
                <a:solidFill>
                  <a:schemeClr val="tx1">
                    <a:tint val="75000"/>
                  </a:schemeClr>
                </a:solidFill>
              </a:defRPr>
            </a:lvl3pPr>
            <a:lvl4pPr>
              <a:buNone/>
              <a:defRPr sz="1867">
                <a:solidFill>
                  <a:schemeClr val="tx1">
                    <a:tint val="75000"/>
                  </a:schemeClr>
                </a:solidFill>
              </a:defRPr>
            </a:lvl4pPr>
            <a:lvl5pPr>
              <a:buNone/>
              <a:defRPr sz="1867">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40648" y="2947096"/>
            <a:ext cx="11582401" cy="1184825"/>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2485604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402352" y="457201"/>
            <a:ext cx="11582401" cy="841248"/>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406401" y="1600200"/>
            <a:ext cx="5588000"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6197612" y="1600200"/>
            <a:ext cx="5791201" cy="4724400"/>
          </a:xfrm>
        </p:spPr>
        <p:txBody>
          <a:bodyPr/>
          <a:lstStyle>
            <a:lvl1pPr>
              <a:defRPr sz="3733"/>
            </a:lvl1pPr>
            <a:lvl2pPr>
              <a:defRPr sz="3200"/>
            </a:lvl2pPr>
            <a:lvl3pPr>
              <a:defRPr sz="2667"/>
            </a:lvl3pPr>
            <a:lvl4pPr>
              <a:defRPr sz="2400"/>
            </a:lvl4pPr>
            <a:lvl5pPr>
              <a:defRPr sz="24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98847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406400" y="5410201"/>
            <a:ext cx="11480800" cy="882651"/>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75274" y="666753"/>
            <a:ext cx="5720740"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6193369" y="666753"/>
            <a:ext cx="5722987" cy="639763"/>
          </a:xfrm>
        </p:spPr>
        <p:txBody>
          <a:bodyPr anchor="ctr"/>
          <a:lstStyle>
            <a:lvl1pPr marL="0" indent="0">
              <a:buNone/>
              <a:defRPr sz="2400" b="0" cap="all" baseline="0">
                <a:solidFill>
                  <a:schemeClr val="accent1">
                    <a:shade val="50000"/>
                  </a:schemeClr>
                </a:solidFill>
                <a:latin typeface="+mj-lt"/>
                <a:ea typeface="+mj-ea"/>
                <a:cs typeface="+mj-cs"/>
              </a:defRPr>
            </a:lvl1pPr>
            <a:lvl2pPr>
              <a:buNone/>
              <a:defRPr sz="2667" b="1"/>
            </a:lvl2pPr>
            <a:lvl3pPr>
              <a:buNone/>
              <a:defRPr sz="2400" b="1"/>
            </a:lvl3pPr>
            <a:lvl4pPr>
              <a:buNone/>
              <a:defRPr sz="2133" b="1"/>
            </a:lvl4pPr>
            <a:lvl5pPr>
              <a:buNone/>
              <a:defRPr sz="2133"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75274" y="1316041"/>
            <a:ext cx="5720740"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6198312" y="1316041"/>
            <a:ext cx="5718048" cy="3941763"/>
          </a:xfrm>
        </p:spPr>
        <p:txBody>
          <a:bodyPr/>
          <a:lstStyle>
            <a:lvl1pPr>
              <a:defRPr sz="3200"/>
            </a:lvl1pPr>
            <a:lvl2pPr>
              <a:defRPr sz="2667"/>
            </a:lvl2pPr>
            <a:lvl3pPr>
              <a:defRPr sz="2400"/>
            </a:lvl3pPr>
            <a:lvl4pPr>
              <a:defRPr sz="2133"/>
            </a:lvl4pPr>
            <a:lvl5pPr>
              <a:defRPr sz="2133"/>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10972814" y="6477003"/>
            <a:ext cx="1016001" cy="246888"/>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685814" y="60198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xmlns="" val="661714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402352" y="457201"/>
            <a:ext cx="11582401" cy="841248"/>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656317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0540214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685814" y="5849120"/>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dirty="0">
              <a:solidFill>
                <a:prstClr val="black"/>
              </a:solidFill>
              <a:cs typeface="Arial" charset="0"/>
            </a:endParaRPr>
          </a:p>
        </p:txBody>
      </p:sp>
      <p:sp>
        <p:nvSpPr>
          <p:cNvPr id="12" name="Título 11"/>
          <p:cNvSpPr>
            <a:spLocks noGrp="1"/>
          </p:cNvSpPr>
          <p:nvPr>
            <p:ph type="title"/>
          </p:nvPr>
        </p:nvSpPr>
        <p:spPr>
          <a:xfrm>
            <a:off x="609613" y="5486403"/>
            <a:ext cx="11277601" cy="520700"/>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609608" y="609601"/>
            <a:ext cx="4011085" cy="4800600"/>
          </a:xfrm>
        </p:spPr>
        <p:txBody>
          <a:bodyPr/>
          <a:lstStyle>
            <a:lvl1pPr marL="0" indent="0">
              <a:buNone/>
              <a:defRPr sz="1867"/>
            </a:lvl1pPr>
            <a:lvl2pPr>
              <a:buNone/>
              <a:defRPr sz="1600"/>
            </a:lvl2pPr>
            <a:lvl3pPr>
              <a:buNone/>
              <a:defRPr sz="1333"/>
            </a:lvl3pPr>
            <a:lvl4pPr>
              <a:buNone/>
              <a:defRPr sz="1200"/>
            </a:lvl4pPr>
            <a:lvl5pPr>
              <a:buNone/>
              <a:defRPr sz="12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766737" y="609601"/>
            <a:ext cx="7120467" cy="4800600"/>
          </a:xfrm>
        </p:spPr>
        <p:txBody>
          <a:bodyPr/>
          <a:lstStyle>
            <a:lvl1pPr>
              <a:defRPr sz="4267"/>
            </a:lvl1pPr>
            <a:lvl2pPr>
              <a:defRPr sz="3733"/>
            </a:lvl2pPr>
            <a:lvl3pPr>
              <a:defRPr sz="3200"/>
            </a:lvl3pPr>
            <a:lvl4pPr>
              <a:defRPr sz="2667"/>
            </a:lvl4pPr>
            <a:lvl5pPr>
              <a:defRPr sz="266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34777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673600" y="616635"/>
            <a:ext cx="67056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4267"/>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507999" y="4993763"/>
            <a:ext cx="7823200" cy="522288"/>
          </a:xfrm>
        </p:spPr>
        <p:txBody>
          <a:bodyPr anchor="ctr"/>
          <a:lstStyle>
            <a:lvl1pPr algn="l">
              <a:buNone/>
              <a:defRPr sz="2667"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507999" y="5533229"/>
            <a:ext cx="7823200" cy="768351"/>
          </a:xfrm>
        </p:spPr>
        <p:txBody>
          <a:bodyPr lIns="109728" tIns="0"/>
          <a:lstStyle>
            <a:lvl1pPr marL="0" indent="0">
              <a:buNone/>
              <a:defRPr sz="1867"/>
            </a:lvl1pPr>
            <a:lvl2pPr>
              <a:defRPr sz="1600"/>
            </a:lvl2pPr>
            <a:lvl3pPr>
              <a:defRPr sz="1333"/>
            </a:lvl3pPr>
            <a:lvl4pPr>
              <a:defRPr sz="1200"/>
            </a:lvl4pPr>
            <a:lvl5pPr>
              <a:defRPr sz="12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3250134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4003177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44001" y="549284"/>
            <a:ext cx="243840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609617" y="549284"/>
            <a:ext cx="8331199"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08/06/2020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3116193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bg>
      <p:bgRef idx="1002">
        <a:schemeClr val="bg2"/>
      </p:bgRef>
    </p:bg>
    <p:spTree>
      <p:nvGrpSpPr>
        <p:cNvPr id="1" name=""/>
        <p:cNvGrpSpPr/>
        <p:nvPr/>
      </p:nvGrpSpPr>
      <p:grpSpPr>
        <a:xfrm>
          <a:off x="0" y="0"/>
          <a:ext cx="0" cy="0"/>
          <a:chOff x="0" y="0"/>
          <a:chExt cx="0" cy="0"/>
        </a:xfrm>
      </p:grpSpPr>
      <p:sp>
        <p:nvSpPr>
          <p:cNvPr id="9" name="Título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17" name="Subtítulo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30" name="Espaço Reservado para Data 29"/>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19" name="Espaço Reservado para Rodapé 18"/>
          <p:cNvSpPr>
            <a:spLocks noGrp="1"/>
          </p:cNvSpPr>
          <p:nvPr>
            <p:ph type="ftr" sz="quarter" idx="11"/>
          </p:nvPr>
        </p:nvSpPr>
        <p:spPr/>
        <p:txBody>
          <a:bodyPr/>
          <a:lstStyle/>
          <a:p>
            <a:endParaRPr lang="pt-BR" dirty="0">
              <a:solidFill>
                <a:srgbClr val="1D3641"/>
              </a:solidFill>
            </a:endParaRPr>
          </a:p>
        </p:txBody>
      </p:sp>
      <p:sp>
        <p:nvSpPr>
          <p:cNvPr id="27" name="Espaço Reservado para Número de Slide 26"/>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Conteúdo 2"/>
          <p:cNvSpPr>
            <a:spLocks noGrp="1"/>
          </p:cNvSpPr>
          <p:nvPr>
            <p:ph idx="1"/>
          </p:nvPr>
        </p:nvSpPr>
        <p:spPr/>
        <p:txBody>
          <a:body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5" name="Espaço Reservado para Rodapé 4"/>
          <p:cNvSpPr>
            <a:spLocks noGrp="1"/>
          </p:cNvSpPr>
          <p:nvPr>
            <p:ph type="ftr" sz="quarter" idx="11"/>
          </p:nvPr>
        </p:nvSpPr>
        <p:spPr/>
        <p:txBody>
          <a:bodyPr/>
          <a:lstStyle/>
          <a:p>
            <a:endParaRPr lang="pt-BR" dirty="0">
              <a:solidFill>
                <a:srgbClr val="1D3641"/>
              </a:solidFill>
            </a:endParaRPr>
          </a:p>
        </p:txBody>
      </p:sp>
      <p:sp>
        <p:nvSpPr>
          <p:cNvPr id="6" name="Espaço Reservado para Número de Slide 5"/>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2"/>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os estilos do texto mestre</a:t>
            </a:r>
          </a:p>
        </p:txBody>
      </p:sp>
      <p:sp>
        <p:nvSpPr>
          <p:cNvPr id="4" name="Espaço Reservado para Data 3"/>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5" name="Espaço Reservado para Rodapé 4"/>
          <p:cNvSpPr>
            <a:spLocks noGrp="1"/>
          </p:cNvSpPr>
          <p:nvPr>
            <p:ph type="ftr" sz="quarter" idx="11"/>
          </p:nvPr>
        </p:nvSpPr>
        <p:spPr/>
        <p:txBody>
          <a:bodyPr/>
          <a:lstStyle/>
          <a:p>
            <a:endParaRPr lang="pt-BR" dirty="0">
              <a:solidFill>
                <a:srgbClr val="1D3641"/>
              </a:solidFill>
            </a:endParaRPr>
          </a:p>
        </p:txBody>
      </p:sp>
      <p:sp>
        <p:nvSpPr>
          <p:cNvPr id="6" name="Espaço Reservado para Número de Slide 5"/>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0972800" cy="1143000"/>
          </a:xfrm>
        </p:spPr>
        <p:txBody>
          <a:bodyPr/>
          <a:lstStyle/>
          <a:p>
            <a:r>
              <a:rPr kumimoji="0" lang="pt-BR" smtClean="0"/>
              <a:t>Clique para editar o estilo do título mestre</a:t>
            </a:r>
            <a:endParaRPr kumimoji="0" lang="en-US"/>
          </a:p>
        </p:txBody>
      </p:sp>
      <p:sp>
        <p:nvSpPr>
          <p:cNvPr id="3" name="Espaço Reservado para Conteúdo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Conteúdo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6" name="Espaço Reservado para Rodapé 5"/>
          <p:cNvSpPr>
            <a:spLocks noGrp="1"/>
          </p:cNvSpPr>
          <p:nvPr>
            <p:ph type="ftr" sz="quarter" idx="11"/>
          </p:nvPr>
        </p:nvSpPr>
        <p:spPr/>
        <p:txBody>
          <a:bodyPr/>
          <a:lstStyle/>
          <a:p>
            <a:endParaRPr lang="pt-BR" dirty="0">
              <a:solidFill>
                <a:srgbClr val="1D3641"/>
              </a:solidFill>
            </a:endParaRPr>
          </a:p>
        </p:txBody>
      </p:sp>
      <p:sp>
        <p:nvSpPr>
          <p:cNvPr id="7" name="Espaço Reservado para Número de Slide 6"/>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0972800" cy="1143000"/>
          </a:xfrm>
        </p:spPr>
        <p:txBody>
          <a:bodyPr tIns="45720" anchor="b"/>
          <a:lstStyle>
            <a:lvl1pPr>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4" name="Espaço Reservado para Texto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os estilos do texto mestre</a:t>
            </a:r>
          </a:p>
        </p:txBody>
      </p:sp>
      <p:sp>
        <p:nvSpPr>
          <p:cNvPr id="5" name="Espaço Reservado para Conteúdo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6" name="Espaço Reservado para Conteúdo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7" name="Espaço Reservado para Data 6"/>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8" name="Espaço Reservado para Rodapé 7"/>
          <p:cNvSpPr>
            <a:spLocks noGrp="1"/>
          </p:cNvSpPr>
          <p:nvPr>
            <p:ph type="ftr" sz="quarter" idx="11"/>
          </p:nvPr>
        </p:nvSpPr>
        <p:spPr/>
        <p:txBody>
          <a:bodyPr/>
          <a:lstStyle/>
          <a:p>
            <a:endParaRPr lang="pt-BR" dirty="0">
              <a:solidFill>
                <a:srgbClr val="1D3641"/>
              </a:solidFill>
            </a:endParaRPr>
          </a:p>
        </p:txBody>
      </p:sp>
      <p:sp>
        <p:nvSpPr>
          <p:cNvPr id="9" name="Espaço Reservado para Número de Slide 8"/>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Data 2"/>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4" name="Espaço Reservado para Rodapé 3"/>
          <p:cNvSpPr>
            <a:spLocks noGrp="1"/>
          </p:cNvSpPr>
          <p:nvPr>
            <p:ph type="ftr" sz="quarter" idx="11"/>
          </p:nvPr>
        </p:nvSpPr>
        <p:spPr/>
        <p:txBody>
          <a:bodyPr/>
          <a:lstStyle/>
          <a:p>
            <a:endParaRPr lang="pt-BR" dirty="0">
              <a:solidFill>
                <a:srgbClr val="1D3641"/>
              </a:solidFill>
            </a:endParaRPr>
          </a:p>
        </p:txBody>
      </p:sp>
      <p:sp>
        <p:nvSpPr>
          <p:cNvPr id="5" name="Espaço Reservado para Número de Slide 4"/>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3" name="Espaço Reservado para Rodapé 2"/>
          <p:cNvSpPr>
            <a:spLocks noGrp="1"/>
          </p:cNvSpPr>
          <p:nvPr>
            <p:ph type="ftr" sz="quarter" idx="11"/>
          </p:nvPr>
        </p:nvSpPr>
        <p:spPr/>
        <p:txBody>
          <a:bodyPr/>
          <a:lstStyle/>
          <a:p>
            <a:endParaRPr lang="pt-BR" dirty="0">
              <a:solidFill>
                <a:srgbClr val="1D3641"/>
              </a:solidFill>
            </a:endParaRPr>
          </a:p>
        </p:txBody>
      </p:sp>
      <p:sp>
        <p:nvSpPr>
          <p:cNvPr id="4" name="Espaço Reservado para Número de Slide 3"/>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pt-BR" smtClean="0"/>
              <a:t>Clique para editar o estilo do título mestre</a:t>
            </a:r>
            <a:endParaRPr kumimoji="0" lang="en-US"/>
          </a:p>
        </p:txBody>
      </p:sp>
      <p:sp>
        <p:nvSpPr>
          <p:cNvPr id="3" name="Espaço Reservado para Texto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pt-BR" smtClean="0"/>
              <a:t>Clique para editar os estilos do texto mestre</a:t>
            </a:r>
          </a:p>
        </p:txBody>
      </p:sp>
      <p:sp>
        <p:nvSpPr>
          <p:cNvPr id="4" name="Espaço Reservado para Conteúdo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5" name="Espaço Reservado para Data 4"/>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6" name="Espaço Reservado para Rodapé 5"/>
          <p:cNvSpPr>
            <a:spLocks noGrp="1"/>
          </p:cNvSpPr>
          <p:nvPr>
            <p:ph type="ftr" sz="quarter" idx="11"/>
          </p:nvPr>
        </p:nvSpPr>
        <p:spPr/>
        <p:txBody>
          <a:bodyPr/>
          <a:lstStyle/>
          <a:p>
            <a:endParaRPr lang="pt-BR" dirty="0">
              <a:solidFill>
                <a:srgbClr val="1D3641"/>
              </a:solidFill>
            </a:endParaRPr>
          </a:p>
        </p:txBody>
      </p:sp>
      <p:sp>
        <p:nvSpPr>
          <p:cNvPr id="7" name="Espaço Reservado para Número de Slide 6"/>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9" name="Retângulo com Único Canto Aparado e Arredondado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ângulo retângulo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ítulo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pt-BR" smtClean="0"/>
              <a:t>Clique para editar o estilo do título mestre</a:t>
            </a:r>
            <a:endParaRPr kumimoji="0" lang="en-US"/>
          </a:p>
        </p:txBody>
      </p:sp>
      <p:sp>
        <p:nvSpPr>
          <p:cNvPr id="4" name="Espaço Reservado para Texto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pt-BR" smtClean="0"/>
              <a:t>Clique para editar os estilos do texto mestre</a:t>
            </a:r>
          </a:p>
        </p:txBody>
      </p:sp>
      <p:sp>
        <p:nvSpPr>
          <p:cNvPr id="5" name="Espaço Reservado para Data 4"/>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6" name="Espaço Reservado para Rodapé 5"/>
          <p:cNvSpPr>
            <a:spLocks noGrp="1"/>
          </p:cNvSpPr>
          <p:nvPr>
            <p:ph type="ftr" sz="quarter" idx="11"/>
          </p:nvPr>
        </p:nvSpPr>
        <p:spPr/>
        <p:txBody>
          <a:bodyPr/>
          <a:lstStyle/>
          <a:p>
            <a:endParaRPr lang="pt-BR" dirty="0">
              <a:solidFill>
                <a:srgbClr val="1D3641"/>
              </a:solidFill>
            </a:endParaRPr>
          </a:p>
        </p:txBody>
      </p:sp>
      <p:sp>
        <p:nvSpPr>
          <p:cNvPr id="7" name="Espaço Reservado para Número de Slide 6"/>
          <p:cNvSpPr>
            <a:spLocks noGrp="1"/>
          </p:cNvSpPr>
          <p:nvPr>
            <p:ph type="sldNum" sz="quarter" idx="12"/>
          </p:nvPr>
        </p:nvSpPr>
        <p:spPr>
          <a:xfrm>
            <a:off x="10769600" y="6356351"/>
            <a:ext cx="812800" cy="365125"/>
          </a:xfrm>
        </p:spPr>
        <p:txBody>
          <a:bodyPr/>
          <a:lstStyle/>
          <a:p>
            <a:fld id="{1EA1BDC3-2899-417D-9CBD-4615F2F20483}" type="slidenum">
              <a:rPr lang="pt-BR" smtClean="0">
                <a:solidFill>
                  <a:srgbClr val="1D3641"/>
                </a:solidFill>
              </a:rPr>
              <a:pPr/>
              <a:t>‹nº›</a:t>
            </a:fld>
            <a:endParaRPr lang="pt-BR" dirty="0">
              <a:solidFill>
                <a:srgbClr val="1D3641"/>
              </a:solidFill>
            </a:endParaRPr>
          </a:p>
        </p:txBody>
      </p:sp>
      <p:sp>
        <p:nvSpPr>
          <p:cNvPr id="3" name="Espaço Reservado para Imagem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pt-BR" smtClean="0"/>
              <a:t>Clique no ícone para adicionar uma imagem</a:t>
            </a:r>
            <a:endParaRPr kumimoji="0" lang="en-US" dirty="0"/>
          </a:p>
        </p:txBody>
      </p:sp>
      <p:sp>
        <p:nvSpPr>
          <p:cNvPr id="10" name="Forma livre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a livre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5" name="Espaço Reservado para Rodapé 4"/>
          <p:cNvSpPr>
            <a:spLocks noGrp="1"/>
          </p:cNvSpPr>
          <p:nvPr>
            <p:ph type="ftr" sz="quarter" idx="11"/>
          </p:nvPr>
        </p:nvSpPr>
        <p:spPr/>
        <p:txBody>
          <a:bodyPr/>
          <a:lstStyle/>
          <a:p>
            <a:endParaRPr lang="pt-BR" dirty="0">
              <a:solidFill>
                <a:srgbClr val="1D3641"/>
              </a:solidFill>
            </a:endParaRPr>
          </a:p>
        </p:txBody>
      </p:sp>
      <p:sp>
        <p:nvSpPr>
          <p:cNvPr id="6" name="Espaço Reservado para Número de Slide 5"/>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839200" y="914402"/>
            <a:ext cx="2743200" cy="5211763"/>
          </a:xfrm>
        </p:spPr>
        <p:txBody>
          <a:bodyPr vert="eaVert"/>
          <a:lstStyle/>
          <a:p>
            <a:r>
              <a:rPr kumimoji="0" lang="pt-BR" smtClean="0"/>
              <a:t>Clique para editar o estilo do título mestre</a:t>
            </a:r>
            <a:endParaRPr kumimoji="0" lang="en-US"/>
          </a:p>
        </p:txBody>
      </p:sp>
      <p:sp>
        <p:nvSpPr>
          <p:cNvPr id="3" name="Espaço Reservado para Texto Vertical 2"/>
          <p:cNvSpPr>
            <a:spLocks noGrp="1"/>
          </p:cNvSpPr>
          <p:nvPr>
            <p:ph type="body" orient="vert" idx="1"/>
          </p:nvPr>
        </p:nvSpPr>
        <p:spPr>
          <a:xfrm>
            <a:off x="609600" y="914402"/>
            <a:ext cx="8026400" cy="5211763"/>
          </a:xfrm>
        </p:spPr>
        <p:txBody>
          <a:bodyPr vert="eaVert"/>
          <a:lstStyle/>
          <a:p>
            <a:pPr lvl="0" eaLnBrk="1" latinLnBrk="0" hangingPunct="1"/>
            <a:r>
              <a:rPr lang="pt-BR" smtClean="0"/>
              <a:t>Clique para editar os estilos do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5" name="Espaço Reservado para Rodapé 4"/>
          <p:cNvSpPr>
            <a:spLocks noGrp="1"/>
          </p:cNvSpPr>
          <p:nvPr>
            <p:ph type="ftr" sz="quarter" idx="11"/>
          </p:nvPr>
        </p:nvSpPr>
        <p:spPr/>
        <p:txBody>
          <a:bodyPr/>
          <a:lstStyle/>
          <a:p>
            <a:endParaRPr lang="pt-BR" dirty="0">
              <a:solidFill>
                <a:srgbClr val="1D3641"/>
              </a:solidFill>
            </a:endParaRPr>
          </a:p>
        </p:txBody>
      </p:sp>
      <p:sp>
        <p:nvSpPr>
          <p:cNvPr id="6" name="Espaço Reservado para Número de Slide 5"/>
          <p:cNvSpPr>
            <a:spLocks noGrp="1"/>
          </p:cNvSpPr>
          <p:nvPr>
            <p:ph type="sldNum" sz="quarter" idx="12"/>
          </p:nvPr>
        </p:nvSpPr>
        <p:spPr/>
        <p:txBody>
          <a:bodyPr/>
          <a:lstStyle/>
          <a:p>
            <a:fld id="{1EA1BDC3-2899-417D-9CBD-4615F2F20483}" type="slidenum">
              <a:rPr lang="pt-BR" smtClean="0">
                <a:solidFill>
                  <a:srgbClr val="1D3641"/>
                </a:solidFill>
              </a:rPr>
              <a:pPr/>
              <a:t>‹nº›</a:t>
            </a:fld>
            <a:endParaRPr lang="pt-BR" dirty="0">
              <a:solidFill>
                <a:srgbClr val="1D364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685814"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dirty="0">
              <a:solidFill>
                <a:prstClr val="black"/>
              </a:solidFill>
              <a:cs typeface="Arial" charset="0"/>
            </a:endParaRPr>
          </a:p>
        </p:txBody>
      </p:sp>
      <p:sp>
        <p:nvSpPr>
          <p:cNvPr id="8" name="Espaço Reservado para Texto 7"/>
          <p:cNvSpPr>
            <a:spLocks noGrp="1"/>
          </p:cNvSpPr>
          <p:nvPr>
            <p:ph type="body" idx="1"/>
          </p:nvPr>
        </p:nvSpPr>
        <p:spPr>
          <a:xfrm>
            <a:off x="406416" y="1554165"/>
            <a:ext cx="11582401" cy="4525963"/>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8636001" y="76208"/>
            <a:ext cx="3352800" cy="288925"/>
          </a:xfrm>
          <a:prstGeom prst="rect">
            <a:avLst/>
          </a:prstGeom>
        </p:spPr>
        <p:txBody>
          <a:bodyPr vert="horz"/>
          <a:lstStyle>
            <a:lvl1pPr algn="l" eaLnBrk="1" latinLnBrk="0" hangingPunct="1">
              <a:defRPr kumimoji="0" sz="16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08/06/2020</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4165599" y="76208"/>
            <a:ext cx="4470400" cy="288925"/>
          </a:xfrm>
          <a:prstGeom prst="rect">
            <a:avLst/>
          </a:prstGeom>
        </p:spPr>
        <p:txBody>
          <a:bodyPr vert="horz"/>
          <a:lstStyle>
            <a:lvl1pPr algn="r" eaLnBrk="1" latinLnBrk="0" hangingPunct="1">
              <a:defRPr kumimoji="0" sz="16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10972814" y="6477009"/>
            <a:ext cx="1016001" cy="244475"/>
          </a:xfrm>
          <a:prstGeom prst="rect">
            <a:avLst/>
          </a:prstGeom>
        </p:spPr>
        <p:txBody>
          <a:bodyPr vert="horz"/>
          <a:lstStyle>
            <a:lvl1pPr algn="r" eaLnBrk="1" latinLnBrk="0" hangingPunct="1">
              <a:defRPr kumimoji="0" sz="16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406416" y="457200"/>
            <a:ext cx="11582401" cy="83820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685814" y="1050904"/>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dirty="0">
              <a:solidFill>
                <a:prstClr val="black"/>
              </a:solidFill>
              <a:cs typeface="Arial" charset="0"/>
            </a:endParaRPr>
          </a:p>
        </p:txBody>
      </p:sp>
      <p:sp>
        <p:nvSpPr>
          <p:cNvPr id="12" name="Conector reto 11"/>
          <p:cNvSpPr>
            <a:spLocks noChangeShapeType="1"/>
          </p:cNvSpPr>
          <p:nvPr/>
        </p:nvSpPr>
        <p:spPr bwMode="auto">
          <a:xfrm>
            <a:off x="685814" y="1057988"/>
            <a:ext cx="11506201"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21920" tIns="60960" rIns="121920" bIns="6096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xmlns="" val="314275613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8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457178" indent="-457178" algn="l" rtl="0" eaLnBrk="1" latinLnBrk="0" hangingPunct="1">
        <a:spcBef>
          <a:spcPct val="20000"/>
        </a:spcBef>
        <a:buClr>
          <a:schemeClr val="accent1"/>
        </a:buClr>
        <a:buSzPct val="70000"/>
        <a:buFont typeface="Wingdings 2"/>
        <a:buChar char=""/>
        <a:defRPr kumimoji="0" sz="4267" kern="1200">
          <a:solidFill>
            <a:schemeClr val="tx2"/>
          </a:solidFill>
          <a:latin typeface="+mn-lt"/>
          <a:ea typeface="+mn-ea"/>
          <a:cs typeface="+mn-cs"/>
        </a:defRPr>
      </a:lvl1pPr>
      <a:lvl2pPr marL="990550" indent="-380981" algn="l" rtl="0" eaLnBrk="1" latinLnBrk="0" hangingPunct="1">
        <a:spcBef>
          <a:spcPct val="20000"/>
        </a:spcBef>
        <a:buClr>
          <a:schemeClr val="accent1"/>
        </a:buClr>
        <a:buSzPct val="70000"/>
        <a:buFont typeface="Wingdings 2"/>
        <a:buChar char=""/>
        <a:defRPr kumimoji="0" sz="3733" kern="1200">
          <a:solidFill>
            <a:schemeClr val="tx2"/>
          </a:solidFill>
          <a:latin typeface="+mn-lt"/>
          <a:ea typeface="+mn-ea"/>
          <a:cs typeface="+mn-cs"/>
        </a:defRPr>
      </a:lvl2pPr>
      <a:lvl3pPr marL="1523925" indent="-304784"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3pPr>
      <a:lvl4pPr marL="2133493" indent="-304784" algn="l" rtl="0" eaLnBrk="1" latinLnBrk="0" hangingPunct="1">
        <a:spcBef>
          <a:spcPct val="20000"/>
        </a:spcBef>
        <a:buClr>
          <a:schemeClr val="accent1"/>
        </a:buClr>
        <a:buSzPct val="70000"/>
        <a:buFont typeface="Wingdings 2"/>
        <a:buChar char=""/>
        <a:defRPr kumimoji="0" sz="2667" kern="1200">
          <a:solidFill>
            <a:schemeClr val="tx2"/>
          </a:solidFill>
          <a:latin typeface="+mn-lt"/>
          <a:ea typeface="+mn-ea"/>
          <a:cs typeface="+mn-cs"/>
        </a:defRPr>
      </a:lvl4pPr>
      <a:lvl5pPr marL="2743062" indent="-304784"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5pPr>
      <a:lvl6pPr marL="3352632" indent="-304784" algn="l" rtl="0" eaLnBrk="1" latinLnBrk="0" hangingPunct="1">
        <a:spcBef>
          <a:spcPct val="20000"/>
        </a:spcBef>
        <a:buClr>
          <a:schemeClr val="accent1"/>
        </a:buClr>
        <a:buSzPct val="60000"/>
        <a:buFont typeface="Wingdings 2"/>
        <a:buChar char=""/>
        <a:defRPr kumimoji="0" sz="2400" kern="1200">
          <a:solidFill>
            <a:schemeClr val="tx2"/>
          </a:solidFill>
          <a:latin typeface="+mn-lt"/>
          <a:ea typeface="+mn-ea"/>
          <a:cs typeface="+mn-cs"/>
        </a:defRPr>
      </a:lvl6pPr>
      <a:lvl7pPr marL="3962202" indent="-304784" algn="l" rtl="0" eaLnBrk="1" latinLnBrk="0" hangingPunct="1">
        <a:spcBef>
          <a:spcPct val="20000"/>
        </a:spcBef>
        <a:buClr>
          <a:schemeClr val="accent1"/>
        </a:buClr>
        <a:buSzPct val="60000"/>
        <a:buFont typeface="Wingdings 2"/>
        <a:buChar char=""/>
        <a:defRPr kumimoji="0" sz="2133" kern="1200">
          <a:solidFill>
            <a:schemeClr val="tx2"/>
          </a:solidFill>
          <a:latin typeface="+mn-lt"/>
          <a:ea typeface="+mn-ea"/>
          <a:cs typeface="+mn-cs"/>
        </a:defRPr>
      </a:lvl7pPr>
      <a:lvl8pPr marL="4571772" indent="-304784" algn="l" rtl="0" eaLnBrk="1" latinLnBrk="0" hangingPunct="1">
        <a:spcBef>
          <a:spcPct val="20000"/>
        </a:spcBef>
        <a:buClr>
          <a:schemeClr val="accent1"/>
        </a:buClr>
        <a:buSzPct val="60000"/>
        <a:buFont typeface="Wingdings 2"/>
        <a:buChar char=""/>
        <a:defRPr kumimoji="0" sz="2133" kern="1200" baseline="0">
          <a:solidFill>
            <a:schemeClr val="tx2"/>
          </a:solidFill>
          <a:latin typeface="+mn-lt"/>
          <a:ea typeface="+mn-ea"/>
          <a:cs typeface="+mn-cs"/>
        </a:defRPr>
      </a:lvl8pPr>
      <a:lvl9pPr marL="5181341" indent="-304784" algn="l" rtl="0" eaLnBrk="1" latinLnBrk="0" hangingPunct="1">
        <a:spcBef>
          <a:spcPct val="20000"/>
        </a:spcBef>
        <a:buClr>
          <a:schemeClr val="accent1"/>
        </a:buClr>
        <a:buSzPct val="60000"/>
        <a:buFont typeface="Wingdings 2"/>
        <a:buChar char=""/>
        <a:defRPr kumimoji="0" sz="1867"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09570" algn="l" rtl="0" eaLnBrk="1" latinLnBrk="0" hangingPunct="1">
        <a:defRPr kumimoji="0" kern="1200">
          <a:solidFill>
            <a:schemeClr val="tx1"/>
          </a:solidFill>
          <a:latin typeface="+mn-lt"/>
          <a:ea typeface="+mn-ea"/>
          <a:cs typeface="+mn-cs"/>
        </a:defRPr>
      </a:lvl2pPr>
      <a:lvl3pPr marL="1219140" algn="l" rtl="0" eaLnBrk="1" latinLnBrk="0" hangingPunct="1">
        <a:defRPr kumimoji="0" kern="1200">
          <a:solidFill>
            <a:schemeClr val="tx1"/>
          </a:solidFill>
          <a:latin typeface="+mn-lt"/>
          <a:ea typeface="+mn-ea"/>
          <a:cs typeface="+mn-cs"/>
        </a:defRPr>
      </a:lvl3pPr>
      <a:lvl4pPr marL="1828709" algn="l" rtl="0" eaLnBrk="1" latinLnBrk="0" hangingPunct="1">
        <a:defRPr kumimoji="0" kern="1200">
          <a:solidFill>
            <a:schemeClr val="tx1"/>
          </a:solidFill>
          <a:latin typeface="+mn-lt"/>
          <a:ea typeface="+mn-ea"/>
          <a:cs typeface="+mn-cs"/>
        </a:defRPr>
      </a:lvl4pPr>
      <a:lvl5pPr marL="2438278" algn="l" rtl="0" eaLnBrk="1" latinLnBrk="0" hangingPunct="1">
        <a:defRPr kumimoji="0" kern="1200">
          <a:solidFill>
            <a:schemeClr val="tx1"/>
          </a:solidFill>
          <a:latin typeface="+mn-lt"/>
          <a:ea typeface="+mn-ea"/>
          <a:cs typeface="+mn-cs"/>
        </a:defRPr>
      </a:lvl5pPr>
      <a:lvl6pPr marL="3047848" algn="l" rtl="0" eaLnBrk="1" latinLnBrk="0" hangingPunct="1">
        <a:defRPr kumimoji="0" kern="1200">
          <a:solidFill>
            <a:schemeClr val="tx1"/>
          </a:solidFill>
          <a:latin typeface="+mn-lt"/>
          <a:ea typeface="+mn-ea"/>
          <a:cs typeface="+mn-cs"/>
        </a:defRPr>
      </a:lvl6pPr>
      <a:lvl7pPr marL="3657418" algn="l" rtl="0" eaLnBrk="1" latinLnBrk="0" hangingPunct="1">
        <a:defRPr kumimoji="0" kern="1200">
          <a:solidFill>
            <a:schemeClr val="tx1"/>
          </a:solidFill>
          <a:latin typeface="+mn-lt"/>
          <a:ea typeface="+mn-ea"/>
          <a:cs typeface="+mn-cs"/>
        </a:defRPr>
      </a:lvl7pPr>
      <a:lvl8pPr marL="4266987" algn="l" rtl="0" eaLnBrk="1" latinLnBrk="0" hangingPunct="1">
        <a:defRPr kumimoji="0" kern="1200">
          <a:solidFill>
            <a:schemeClr val="tx1"/>
          </a:solidFill>
          <a:latin typeface="+mn-lt"/>
          <a:ea typeface="+mn-ea"/>
          <a:cs typeface="+mn-cs"/>
        </a:defRPr>
      </a:lvl8pPr>
      <a:lvl9pPr marL="4876557"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a livre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a livre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ço Reservado para Título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pt-BR" smtClean="0"/>
              <a:t>Clique para editar o estilo do título mestre</a:t>
            </a:r>
            <a:endParaRPr kumimoji="0" lang="en-US"/>
          </a:p>
        </p:txBody>
      </p:sp>
      <p:sp>
        <p:nvSpPr>
          <p:cNvPr id="30" name="Espaço Reservado para Texto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pt-BR" smtClean="0"/>
              <a:t>Clique para editar os estilos do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0" name="Espaço Reservado para Data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363CC05-3EA8-40F4-9715-23F70AF26966}" type="datetimeFigureOut">
              <a:rPr lang="pt-BR" smtClean="0">
                <a:solidFill>
                  <a:srgbClr val="1D3641"/>
                </a:solidFill>
              </a:rPr>
              <a:pPr/>
              <a:t>08/06/2020</a:t>
            </a:fld>
            <a:endParaRPr lang="pt-BR" dirty="0">
              <a:solidFill>
                <a:srgbClr val="1D3641"/>
              </a:solidFill>
            </a:endParaRPr>
          </a:p>
        </p:txBody>
      </p:sp>
      <p:sp>
        <p:nvSpPr>
          <p:cNvPr id="22" name="Espaço Reservado para Rodapé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pt-BR" dirty="0">
              <a:solidFill>
                <a:srgbClr val="1D3641"/>
              </a:solidFill>
            </a:endParaRPr>
          </a:p>
        </p:txBody>
      </p:sp>
      <p:sp>
        <p:nvSpPr>
          <p:cNvPr id="18" name="Espaço Reservado para Número de Slide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EA1BDC3-2899-417D-9CBD-4615F2F20483}" type="slidenum">
              <a:rPr lang="pt-BR" smtClean="0">
                <a:solidFill>
                  <a:srgbClr val="1D3641"/>
                </a:solidFill>
              </a:rPr>
              <a:pPr/>
              <a:t>‹nº›</a:t>
            </a:fld>
            <a:endParaRPr lang="pt-BR" dirty="0">
              <a:solidFill>
                <a:srgbClr val="1D3641"/>
              </a:solidFill>
            </a:endParaRPr>
          </a:p>
        </p:txBody>
      </p:sp>
      <p:grpSp>
        <p:nvGrpSpPr>
          <p:cNvPr id="2" name="Grupo 1"/>
          <p:cNvGrpSpPr/>
          <p:nvPr/>
        </p:nvGrpSpPr>
        <p:grpSpPr>
          <a:xfrm>
            <a:off x="-25356" y="202408"/>
            <a:ext cx="12240731" cy="649224"/>
            <a:chOff x="-19045" y="216550"/>
            <a:chExt cx="9180548" cy="649224"/>
          </a:xfrm>
        </p:grpSpPr>
        <p:sp>
          <p:nvSpPr>
            <p:cNvPr id="12" name="Forma liv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a liv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18.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hyperlink" Target="http://vendraminiletras.blogspo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7" name="Retângulo 6"/>
          <p:cNvSpPr/>
          <p:nvPr/>
        </p:nvSpPr>
        <p:spPr>
          <a:xfrm>
            <a:off x="9167664" y="6286520"/>
            <a:ext cx="3024336" cy="400110"/>
          </a:xfrm>
          <a:prstGeom prst="rect">
            <a:avLst/>
          </a:prstGeom>
          <a:solidFill>
            <a:sysClr val="window" lastClr="FFFFFF"/>
          </a:solidFill>
          <a:ln w="19050" cap="flat" cmpd="sng" algn="ctr">
            <a:solidFill>
              <a:srgbClr val="FFC000"/>
            </a:solidFill>
            <a:prstDash val="solid"/>
            <a:miter lim="800000"/>
          </a:ln>
          <a:effectLst/>
        </p:spPr>
        <p:txBody>
          <a:bodyPr wrap="squar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pt-BR" sz="20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rPr>
              <a:t>Avanço </a:t>
            </a:r>
            <a:r>
              <a:rPr kumimoji="0" lang="pt-BR" sz="20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rPr>
              <a:t>Automático</a:t>
            </a:r>
            <a:endParaRPr kumimoji="0" lang="pt-BR" sz="20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endParaRPr>
          </a:p>
        </p:txBody>
      </p:sp>
      <p:sp>
        <p:nvSpPr>
          <p:cNvPr id="5" name="Retângulo 4"/>
          <p:cNvSpPr/>
          <p:nvPr/>
        </p:nvSpPr>
        <p:spPr>
          <a:xfrm>
            <a:off x="5738810" y="214290"/>
            <a:ext cx="6357982" cy="1815882"/>
          </a:xfrm>
          <a:prstGeom prst="rect">
            <a:avLst/>
          </a:prstGeom>
        </p:spPr>
        <p:txBody>
          <a:bodyPr wrap="square">
            <a:spAutoFit/>
          </a:bodyPr>
          <a:lstStyle/>
          <a:p>
            <a:pPr algn="ctr"/>
            <a:r>
              <a:rPr lang="pt-BR" sz="3600" b="1" dirty="0" smtClean="0">
                <a:solidFill>
                  <a:srgbClr val="FFFF00"/>
                </a:solidFill>
                <a:effectLst>
                  <a:outerShdw blurRad="38100" dist="38100" dir="2700000" algn="tl">
                    <a:srgbClr val="000000">
                      <a:alpha val="43137"/>
                    </a:srgbClr>
                  </a:outerShdw>
                </a:effectLst>
                <a:latin typeface="Comic Sans MS" pitchFamily="66" charset="0"/>
              </a:rPr>
              <a:t>VIAJANDO   </a:t>
            </a:r>
            <a:r>
              <a:rPr lang="pt-BR" sz="3600" b="1" dirty="0" smtClean="0">
                <a:solidFill>
                  <a:srgbClr val="FFFF00"/>
                </a:solidFill>
                <a:effectLst>
                  <a:outerShdw blurRad="38100" dist="38100" dir="2700000" algn="tl">
                    <a:srgbClr val="000000">
                      <a:alpha val="43137"/>
                    </a:srgbClr>
                  </a:outerShdw>
                </a:effectLst>
                <a:latin typeface="Comic Sans MS" pitchFamily="66" charset="0"/>
              </a:rPr>
              <a:t>COM O </a:t>
            </a:r>
            <a:endParaRPr lang="pt-BR" sz="3600" b="1" dirty="0" smtClean="0">
              <a:solidFill>
                <a:srgbClr val="FFFF00"/>
              </a:solidFill>
              <a:effectLst>
                <a:outerShdw blurRad="38100" dist="38100" dir="2700000" algn="tl">
                  <a:srgbClr val="000000">
                    <a:alpha val="43137"/>
                  </a:srgbClr>
                </a:outerShdw>
              </a:effectLst>
              <a:latin typeface="Comic Sans MS" pitchFamily="66" charset="0"/>
            </a:endParaRPr>
          </a:p>
          <a:p>
            <a:pPr algn="ctr"/>
            <a:r>
              <a:rPr lang="pt-BR" sz="3600" b="1" dirty="0" smtClean="0">
                <a:solidFill>
                  <a:srgbClr val="FFFF00"/>
                </a:solidFill>
                <a:effectLst>
                  <a:outerShdw blurRad="38100" dist="38100" dir="2700000" algn="tl">
                    <a:srgbClr val="000000">
                      <a:alpha val="43137"/>
                    </a:srgbClr>
                  </a:outerShdw>
                </a:effectLst>
                <a:latin typeface="Comic Sans MS" pitchFamily="66" charset="0"/>
              </a:rPr>
              <a:t> TRENITÁLIA </a:t>
            </a:r>
          </a:p>
          <a:p>
            <a:pPr algn="ctr"/>
            <a:r>
              <a:rPr lang="pt-BR" sz="3600" b="1" dirty="0" smtClean="0">
                <a:solidFill>
                  <a:srgbClr val="FFFF00"/>
                </a:solidFill>
                <a:effectLst>
                  <a:outerShdw blurRad="38100" dist="38100" dir="2700000" algn="tl">
                    <a:srgbClr val="000000">
                      <a:alpha val="43137"/>
                    </a:srgbClr>
                  </a:outerShdw>
                </a:effectLst>
                <a:latin typeface="Comic Sans MS" pitchFamily="66" charset="0"/>
              </a:rPr>
              <a:t>PELAS   ALDEIAS   </a:t>
            </a:r>
            <a:r>
              <a:rPr lang="pt-BR" sz="4000" b="1" dirty="0" smtClean="0">
                <a:solidFill>
                  <a:srgbClr val="FFFF00"/>
                </a:solidFill>
                <a:effectLst>
                  <a:outerShdw blurRad="38100" dist="38100" dir="2700000" algn="tl">
                    <a:srgbClr val="000000">
                      <a:alpha val="43137"/>
                    </a:srgbClr>
                  </a:outerShdw>
                </a:effectLst>
                <a:latin typeface="Comic Sans MS" pitchFamily="66" charset="0"/>
              </a:rPr>
              <a:t> </a:t>
            </a:r>
            <a:endParaRPr lang="pt-BR" sz="4000" b="1" dirty="0">
              <a:solidFill>
                <a:srgbClr val="FFFF00"/>
              </a:solidFill>
              <a:effectLst>
                <a:outerShdw blurRad="38100" dist="38100" dir="2700000" algn="tl">
                  <a:srgbClr val="000000">
                    <a:alpha val="43137"/>
                  </a:srgbClr>
                </a:outerShdw>
              </a:effectLst>
              <a:latin typeface="Comic Sans MS" pitchFamily="66" charset="0"/>
            </a:endParaRPr>
          </a:p>
        </p:txBody>
      </p:sp>
      <p:sp>
        <p:nvSpPr>
          <p:cNvPr id="6" name="Retângulo 5"/>
          <p:cNvSpPr/>
          <p:nvPr/>
        </p:nvSpPr>
        <p:spPr>
          <a:xfrm>
            <a:off x="3095604" y="3357562"/>
            <a:ext cx="5500726" cy="2800767"/>
          </a:xfrm>
          <a:prstGeom prst="rect">
            <a:avLst/>
          </a:prstGeom>
          <a:ln>
            <a:noFill/>
          </a:ln>
          <a:scene3d>
            <a:camera prst="perspectiveContrastingLeftFacing"/>
            <a:lightRig rig="threePt" dir="t"/>
          </a:scene3d>
        </p:spPr>
        <p:txBody>
          <a:bodyPr wrap="square">
            <a:spAutoFit/>
          </a:bodyPr>
          <a:lstStyle/>
          <a:p>
            <a:pPr algn="ctr"/>
            <a:r>
              <a:rPr lang="pt-BR" sz="4400" b="1" dirty="0" smtClean="0">
                <a:ln w="18000">
                  <a:solidFill>
                    <a:schemeClr val="tx2">
                      <a:lumMod val="60000"/>
                      <a:lumOff val="40000"/>
                    </a:schemeClr>
                  </a:solidFill>
                  <a:prstDash val="solid"/>
                  <a:miter lim="800000"/>
                </a:ln>
                <a:solidFill>
                  <a:schemeClr val="accent3">
                    <a:lumMod val="75000"/>
                  </a:schemeClr>
                </a:solidFill>
                <a:effectLst>
                  <a:outerShdw blurRad="25500" dist="23000" dir="7020000" algn="tl">
                    <a:srgbClr val="000000">
                      <a:alpha val="50000"/>
                    </a:srgbClr>
                  </a:outerShdw>
                </a:effectLst>
                <a:latin typeface="Franklin Gothic Demi Cond" panose="020B0706030402020204" pitchFamily="34" charset="0"/>
              </a:rPr>
              <a:t>DE</a:t>
            </a:r>
          </a:p>
          <a:p>
            <a:pPr algn="ctr"/>
            <a:r>
              <a:rPr lang="pt-BR" sz="4400" b="1" dirty="0" smtClean="0">
                <a:ln w="18000">
                  <a:solidFill>
                    <a:schemeClr val="tx2">
                      <a:lumMod val="60000"/>
                      <a:lumOff val="40000"/>
                    </a:schemeClr>
                  </a:solidFill>
                  <a:prstDash val="solid"/>
                  <a:miter lim="800000"/>
                </a:ln>
                <a:solidFill>
                  <a:schemeClr val="accent3">
                    <a:lumMod val="75000"/>
                  </a:schemeClr>
                </a:solidFill>
                <a:effectLst>
                  <a:outerShdw blurRad="25500" dist="23000" dir="7020000" algn="tl">
                    <a:srgbClr val="000000">
                      <a:alpha val="50000"/>
                    </a:srgbClr>
                  </a:outerShdw>
                </a:effectLst>
                <a:latin typeface="Franklin Gothic Demi Cond" panose="020B0706030402020204" pitchFamily="34" charset="0"/>
              </a:rPr>
              <a:t>  </a:t>
            </a:r>
            <a:r>
              <a:rPr lang="pt-BR" sz="4800" b="1" dirty="0" smtClean="0">
                <a:ln w="18000">
                  <a:solidFill>
                    <a:schemeClr val="tx2">
                      <a:lumMod val="60000"/>
                      <a:lumOff val="40000"/>
                    </a:schemeClr>
                  </a:solidFill>
                  <a:prstDash val="solid"/>
                  <a:miter lim="800000"/>
                </a:ln>
                <a:solidFill>
                  <a:schemeClr val="accent3">
                    <a:lumMod val="75000"/>
                  </a:schemeClr>
                </a:solidFill>
                <a:effectLst>
                  <a:outerShdw blurRad="25500" dist="23000" dir="7020000" algn="tl">
                    <a:srgbClr val="000000">
                      <a:alpha val="50000"/>
                    </a:srgbClr>
                  </a:outerShdw>
                </a:effectLst>
                <a:latin typeface="Franklin Gothic Demi Cond" panose="020B0706030402020204" pitchFamily="34" charset="0"/>
              </a:rPr>
              <a:t>   </a:t>
            </a:r>
            <a:r>
              <a:rPr lang="pt-BR" sz="6600" b="1" dirty="0" smtClean="0">
                <a:ln w="18000">
                  <a:solidFill>
                    <a:schemeClr val="tx2">
                      <a:lumMod val="60000"/>
                      <a:lumOff val="40000"/>
                    </a:schemeClr>
                  </a:solidFill>
                  <a:prstDash val="solid"/>
                  <a:miter lim="800000"/>
                </a:ln>
                <a:solidFill>
                  <a:schemeClr val="accent3">
                    <a:lumMod val="75000"/>
                  </a:schemeClr>
                </a:solidFill>
                <a:effectLst>
                  <a:outerShdw blurRad="25500" dist="23000" dir="7020000" algn="tl">
                    <a:srgbClr val="000000">
                      <a:alpha val="50000"/>
                    </a:srgbClr>
                  </a:outerShdw>
                </a:effectLst>
                <a:latin typeface="Franklin Gothic Demi Cond" panose="020B0706030402020204" pitchFamily="34" charset="0"/>
              </a:rPr>
              <a:t>CINQUE    TERRE   </a:t>
            </a:r>
            <a:endParaRPr lang="pt-BR" sz="4800" b="1" dirty="0">
              <a:ln w="18000">
                <a:solidFill>
                  <a:schemeClr val="tx2">
                    <a:lumMod val="60000"/>
                    <a:lumOff val="40000"/>
                  </a:schemeClr>
                </a:solidFill>
                <a:prstDash val="solid"/>
                <a:miter lim="800000"/>
              </a:ln>
              <a:solidFill>
                <a:schemeClr val="accent3">
                  <a:lumMod val="75000"/>
                </a:schemeClr>
              </a:solidFill>
              <a:effectLst>
                <a:outerShdw blurRad="25500" dist="23000" dir="7020000" algn="tl">
                  <a:srgbClr val="000000">
                    <a:alpha val="50000"/>
                  </a:srgbClr>
                </a:outerShdw>
              </a:effectLst>
              <a:latin typeface="Franklin Gothic Demi Cond" panose="020B0706030402020204" pitchFamily="34" charset="0"/>
            </a:endParaRPr>
          </a:p>
        </p:txBody>
      </p:sp>
    </p:spTree>
    <p:extLst>
      <p:ext uri="{BB962C8B-B14F-4D97-AF65-F5344CB8AC3E}">
        <p14:creationId xmlns:p14="http://schemas.microsoft.com/office/powerpoint/2010/main" xmlns="" val="1720592551"/>
      </p:ext>
    </p:extLst>
  </p:cSld>
  <p:clrMapOvr>
    <a:masterClrMapping/>
  </p:clrMapOvr>
  <p:transition spd="slow" advClick="0" advTm="34000">
    <p:newsflash/>
    <p:sndAc>
      <p:stSnd loop="1">
        <p:snd r:embed="rId2" name="Caruso instrument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plus(in)">
                                      <p:cBhvr>
                                        <p:cTn id="7" dur="2000"/>
                                        <p:tgtEl>
                                          <p:spTgt spid="5">
                                            <p:txEl>
                                              <p:pRg st="0" end="0"/>
                                            </p:txEl>
                                          </p:spTgt>
                                        </p:tgtEl>
                                      </p:cBhvr>
                                    </p:animEffect>
                                  </p:childTnLst>
                                </p:cTn>
                              </p:par>
                            </p:childTnLst>
                          </p:cTn>
                        </p:par>
                        <p:par>
                          <p:cTn id="8" fill="hold">
                            <p:stCondLst>
                              <p:cond delay="2000"/>
                            </p:stCondLst>
                            <p:childTnLst>
                              <p:par>
                                <p:cTn id="9" presetID="53"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p:cTn id="11" dur="5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2" dur="5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3" dur="5000"/>
                                        <p:tgtEl>
                                          <p:spTgt spid="5">
                                            <p:txEl>
                                              <p:pRg st="1" end="1"/>
                                            </p:txEl>
                                          </p:spTgt>
                                        </p:tgtEl>
                                      </p:cBhvr>
                                    </p:animEffect>
                                  </p:childTnLst>
                                </p:cTn>
                              </p:par>
                            </p:childTnLst>
                          </p:cTn>
                        </p:par>
                        <p:par>
                          <p:cTn id="14" fill="hold">
                            <p:stCondLst>
                              <p:cond delay="7000"/>
                            </p:stCondLst>
                            <p:childTnLst>
                              <p:par>
                                <p:cTn id="15" presetID="53" presetClass="entr" presetSubtype="0" fill="hold" nodeType="after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 calcmode="lin" valueType="num">
                                      <p:cBhvr>
                                        <p:cTn id="17" dur="5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18" dur="5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19" dur="5000"/>
                                        <p:tgtEl>
                                          <p:spTgt spid="5">
                                            <p:txEl>
                                              <p:pRg st="2" end="2"/>
                                            </p:txEl>
                                          </p:spTgt>
                                        </p:tgtEl>
                                      </p:cBhvr>
                                    </p:animEffect>
                                  </p:childTnLst>
                                </p:cTn>
                              </p:par>
                            </p:childTnLst>
                          </p:cTn>
                        </p:par>
                        <p:par>
                          <p:cTn id="20" fill="hold">
                            <p:stCondLst>
                              <p:cond delay="12000"/>
                            </p:stCondLst>
                            <p:childTnLst>
                              <p:par>
                                <p:cTn id="21" presetID="53" presetClass="entr" presetSubtype="0" fill="hold" nodeType="afterEffect">
                                  <p:stCondLst>
                                    <p:cond delay="0"/>
                                  </p:stCondLst>
                                  <p:childTnLst>
                                    <p:set>
                                      <p:cBhvr>
                                        <p:cTn id="22" dur="1" fill="hold">
                                          <p:stCondLst>
                                            <p:cond delay="0"/>
                                          </p:stCondLst>
                                        </p:cTn>
                                        <p:tgtEl>
                                          <p:spTgt spid="6">
                                            <p:txEl>
                                              <p:pRg st="0" end="0"/>
                                            </p:txEl>
                                          </p:spTgt>
                                        </p:tgtEl>
                                        <p:attrNameLst>
                                          <p:attrName>style.visibility</p:attrName>
                                        </p:attrNameLst>
                                      </p:cBhvr>
                                      <p:to>
                                        <p:strVal val="visible"/>
                                      </p:to>
                                    </p:set>
                                    <p:anim calcmode="lin" valueType="num">
                                      <p:cBhvr>
                                        <p:cTn id="23"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4" dur="50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25" dur="5000"/>
                                        <p:tgtEl>
                                          <p:spTgt spid="6">
                                            <p:txEl>
                                              <p:pRg st="0" end="0"/>
                                            </p:txEl>
                                          </p:spTgt>
                                        </p:tgtEl>
                                      </p:cBhvr>
                                    </p:animEffect>
                                  </p:childTnLst>
                                </p:cTn>
                              </p:par>
                            </p:childTnLst>
                          </p:cTn>
                        </p:par>
                        <p:par>
                          <p:cTn id="26" fill="hold">
                            <p:stCondLst>
                              <p:cond delay="17000"/>
                            </p:stCondLst>
                            <p:childTnLst>
                              <p:par>
                                <p:cTn id="27" presetID="53" presetClass="entr" presetSubtype="0" fill="hold" nodeType="after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 calcmode="lin" valueType="num">
                                      <p:cBhvr>
                                        <p:cTn id="29"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30" dur="50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31" dur="5000"/>
                                        <p:tgtEl>
                                          <p:spTgt spid="6">
                                            <p:txEl>
                                              <p:pRg st="1" end="1"/>
                                            </p:txEl>
                                          </p:spTgt>
                                        </p:tgtEl>
                                      </p:cBhvr>
                                    </p:animEffect>
                                  </p:childTnLst>
                                </p:cTn>
                              </p:par>
                            </p:childTnLst>
                          </p:cTn>
                        </p:par>
                        <p:par>
                          <p:cTn id="32" fill="hold">
                            <p:stCondLst>
                              <p:cond delay="22000"/>
                            </p:stCondLst>
                            <p:childTnLst>
                              <p:par>
                                <p:cTn id="33" presetID="3" presetClass="entr" presetSubtype="5"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linds(vertical)">
                                      <p:cBhvr>
                                        <p:cTn id="3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3" name="CaixaDeTexto 2"/>
          <p:cNvSpPr txBox="1"/>
          <p:nvPr/>
        </p:nvSpPr>
        <p:spPr>
          <a:xfrm>
            <a:off x="4595802" y="404664"/>
            <a:ext cx="6858048" cy="1384995"/>
          </a:xfrm>
          <a:prstGeom prst="rect">
            <a:avLst/>
          </a:prstGeom>
          <a:noFill/>
        </p:spPr>
        <p:txBody>
          <a:bodyPr wrap="square" rtlCol="0">
            <a:spAutoFit/>
          </a:bodyPr>
          <a:lstStyle/>
          <a:p>
            <a:pPr algn="ctr"/>
            <a:r>
              <a:rPr lang="pt-BR" sz="2800" dirty="0">
                <a:solidFill>
                  <a:srgbClr val="FFFF00"/>
                </a:solidFill>
                <a:latin typeface="Segoe Script" panose="020B0504020000000003" pitchFamily="34" charset="0"/>
              </a:rPr>
              <a:t>OS  CAMINHOS  </a:t>
            </a:r>
            <a:r>
              <a:rPr lang="pt-BR" sz="2800" dirty="0" smtClean="0">
                <a:solidFill>
                  <a:srgbClr val="FFFF00"/>
                </a:solidFill>
                <a:latin typeface="Segoe Script" panose="020B0504020000000003" pitchFamily="34" charset="0"/>
              </a:rPr>
              <a:t>QUE  </a:t>
            </a:r>
            <a:r>
              <a:rPr lang="pt-BR" sz="2800" dirty="0">
                <a:solidFill>
                  <a:srgbClr val="FFFF00"/>
                </a:solidFill>
                <a:latin typeface="Segoe Script" panose="020B0504020000000003" pitchFamily="34" charset="0"/>
              </a:rPr>
              <a:t>NOS </a:t>
            </a:r>
          </a:p>
          <a:p>
            <a:pPr algn="ctr"/>
            <a:r>
              <a:rPr lang="pt-BR" sz="2800" dirty="0">
                <a:solidFill>
                  <a:srgbClr val="FFFF00"/>
                </a:solidFill>
                <a:latin typeface="Segoe Script" panose="020B0504020000000003" pitchFamily="34" charset="0"/>
              </a:rPr>
              <a:t> LEVARAM</a:t>
            </a:r>
          </a:p>
          <a:p>
            <a:pPr algn="ctr"/>
            <a:r>
              <a:rPr lang="pt-BR" sz="2800" dirty="0">
                <a:solidFill>
                  <a:srgbClr val="FFFF00"/>
                </a:solidFill>
                <a:latin typeface="Segoe Script" panose="020B0504020000000003" pitchFamily="34" charset="0"/>
              </a:rPr>
              <a:t>  AOS  VILAREJOS</a:t>
            </a:r>
          </a:p>
        </p:txBody>
      </p:sp>
      <p:pic>
        <p:nvPicPr>
          <p:cNvPr id="5" name="Imagem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63351" y="142852"/>
            <a:ext cx="4129405" cy="228601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4" name="Retângulo 3"/>
          <p:cNvSpPr/>
          <p:nvPr/>
        </p:nvSpPr>
        <p:spPr>
          <a:xfrm>
            <a:off x="407368" y="2492896"/>
            <a:ext cx="11593288" cy="3970318"/>
          </a:xfrm>
          <a:prstGeom prst="rect">
            <a:avLst/>
          </a:prstGeom>
        </p:spPr>
        <p:txBody>
          <a:bodyPr wrap="square">
            <a:spAutoFit/>
          </a:bodyPr>
          <a:lstStyle/>
          <a:p>
            <a:pPr algn="ctr"/>
            <a:r>
              <a:rPr lang="pt-BR" sz="2800" b="1" dirty="0">
                <a:solidFill>
                  <a:schemeClr val="bg1"/>
                </a:solidFill>
                <a:effectLst>
                  <a:outerShdw blurRad="38100" dist="38100" dir="2700000" algn="tl">
                    <a:srgbClr val="000000">
                      <a:alpha val="43137"/>
                    </a:srgbClr>
                  </a:outerShdw>
                </a:effectLst>
              </a:rPr>
              <a:t>Ao findar, em Roma, uma viagem pelo Leste Europeu, partimos para Gênova, a fim de conhecermos, viajando de trem, algumas cidades da Riviera di Levante e também as famosas vilas medievais denominadas de Cinque Terre.</a:t>
            </a:r>
          </a:p>
          <a:p>
            <a:pPr algn="ctr"/>
            <a:r>
              <a:rPr lang="pt-BR" sz="2800" b="1" dirty="0">
                <a:solidFill>
                  <a:schemeClr val="bg1"/>
                </a:solidFill>
                <a:effectLst>
                  <a:outerShdw blurRad="38100" dist="38100" dir="2700000" algn="tl">
                    <a:srgbClr val="000000">
                      <a:alpha val="43137"/>
                    </a:srgbClr>
                  </a:outerShdw>
                </a:effectLst>
              </a:rPr>
              <a:t>Ficamos baseados em um hotel próximo à estação ferroviária de Brignole para facilitar nossas locomoções. Dali, partíamos, em dias alternados, da estação Gênova Brignole, através da linha La Spezia. Levávamos uma hora e meia até o primeiro vilarejo, Monterosso al Mare; as demais distam- se uma da outra uns dez minutos. </a:t>
            </a:r>
          </a:p>
        </p:txBody>
      </p:sp>
    </p:spTree>
    <p:extLst>
      <p:ext uri="{BB962C8B-B14F-4D97-AF65-F5344CB8AC3E}">
        <p14:creationId xmlns:p14="http://schemas.microsoft.com/office/powerpoint/2010/main" xmlns="" val="3495380827"/>
      </p:ext>
    </p:extLst>
  </p:cSld>
  <p:clrMapOvr>
    <a:masterClrMapping/>
  </p:clrMapOvr>
  <p:transition spd="slow" advClick="0" advTm="28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3">
                                            <p:txEl>
                                              <p:pRg st="0" end="0"/>
                                            </p:txEl>
                                          </p:spTgt>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3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5" dur="3000"/>
                                        <p:tgtEl>
                                          <p:spTgt spid="3">
                                            <p:txEl>
                                              <p:pRg st="1" end="1"/>
                                            </p:txEl>
                                          </p:spTgt>
                                        </p:tgtEl>
                                      </p:cBhvr>
                                    </p:animEffect>
                                  </p:childTnLst>
                                </p:cTn>
                              </p:par>
                            </p:childTnLst>
                          </p:cTn>
                        </p:par>
                        <p:par>
                          <p:cTn id="16" fill="hold">
                            <p:stCondLst>
                              <p:cond delay="6000"/>
                            </p:stCondLst>
                            <p:childTnLst>
                              <p:par>
                                <p:cTn id="17" presetID="53" presetClass="entr" presetSubtype="0"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3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1" dur="3000"/>
                                        <p:tgtEl>
                                          <p:spTgt spid="3">
                                            <p:txEl>
                                              <p:pRg st="2" end="2"/>
                                            </p:txEl>
                                          </p:spTgt>
                                        </p:tgtEl>
                                      </p:cBhvr>
                                    </p:animEffect>
                                  </p:childTnLst>
                                </p:cTn>
                              </p:par>
                            </p:childTnLst>
                          </p:cTn>
                        </p:par>
                        <p:par>
                          <p:cTn id="22" fill="hold">
                            <p:stCondLst>
                              <p:cond delay="9000"/>
                            </p:stCondLst>
                            <p:childTnLst>
                              <p:par>
                                <p:cTn id="23" presetID="53" presetClass="entr" presetSubtype="0" fill="hold" nodeType="after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 calcmode="lin" valueType="num">
                                      <p:cBhvr>
                                        <p:cTn id="25"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6" dur="3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7" dur="3000"/>
                                        <p:tgtEl>
                                          <p:spTgt spid="4">
                                            <p:txEl>
                                              <p:pRg st="0" end="0"/>
                                            </p:txEl>
                                          </p:spTgt>
                                        </p:tgtEl>
                                      </p:cBhvr>
                                    </p:animEffect>
                                  </p:childTnLst>
                                </p:cTn>
                              </p:par>
                            </p:childTnLst>
                          </p:cTn>
                        </p:par>
                        <p:par>
                          <p:cTn id="28" fill="hold">
                            <p:stCondLst>
                              <p:cond delay="12000"/>
                            </p:stCondLst>
                            <p:childTnLst>
                              <p:par>
                                <p:cTn id="29" presetID="53" presetClass="entr" presetSubtype="0" fill="hold" nodeType="afterEffect">
                                  <p:stCondLst>
                                    <p:cond delay="0"/>
                                  </p:stCondLst>
                                  <p:childTnLst>
                                    <p:set>
                                      <p:cBhvr>
                                        <p:cTn id="30" dur="1" fill="hold">
                                          <p:stCondLst>
                                            <p:cond delay="0"/>
                                          </p:stCondLst>
                                        </p:cTn>
                                        <p:tgtEl>
                                          <p:spTgt spid="4">
                                            <p:txEl>
                                              <p:pRg st="1" end="1"/>
                                            </p:txEl>
                                          </p:spTgt>
                                        </p:tgtEl>
                                        <p:attrNameLst>
                                          <p:attrName>style.visibility</p:attrName>
                                        </p:attrNameLst>
                                      </p:cBhvr>
                                      <p:to>
                                        <p:strVal val="visible"/>
                                      </p:to>
                                    </p:set>
                                    <p:anim calcmode="lin" valueType="num">
                                      <p:cBhvr>
                                        <p:cTn id="31" dur="3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32" dur="30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33" dur="3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38084" y="332656"/>
            <a:ext cx="3643338" cy="3660240"/>
          </a:xfrm>
          <a:prstGeom prst="rect">
            <a:avLst/>
          </a:prstGeom>
          <a:ln>
            <a:noFill/>
          </a:ln>
          <a:effectLst>
            <a:softEdge rad="112500"/>
          </a:effectLst>
        </p:spPr>
      </p:pic>
      <p:sp>
        <p:nvSpPr>
          <p:cNvPr id="2" name="Retângulo 1"/>
          <p:cNvSpPr/>
          <p:nvPr/>
        </p:nvSpPr>
        <p:spPr>
          <a:xfrm>
            <a:off x="3738546" y="285728"/>
            <a:ext cx="8189532" cy="3108543"/>
          </a:xfrm>
          <a:prstGeom prst="rect">
            <a:avLst/>
          </a:prstGeom>
        </p:spPr>
        <p:txBody>
          <a:bodyPr wrap="square">
            <a:spAutoFit/>
          </a:bodyPr>
          <a:lstStyle/>
          <a:p>
            <a:pPr algn="ctr"/>
            <a:r>
              <a:rPr lang="pt-BR" sz="2800" b="1" dirty="0">
                <a:solidFill>
                  <a:schemeClr val="bg1"/>
                </a:solidFill>
                <a:effectLst>
                  <a:outerShdw blurRad="38100" dist="38100" dir="2700000" algn="tl">
                    <a:srgbClr val="000000">
                      <a:alpha val="43137"/>
                    </a:srgbClr>
                  </a:outerShdw>
                </a:effectLst>
              </a:rPr>
              <a:t>Os lugares avistados durante a viagem foram magníficos. Não cansávamos de olhar as encostas, onde ficam os famosos vinhedos, cujas uvas dão um sabor especial aos vinhos, que saboreamos em todas as refeições, nos típicos restaurantes. </a:t>
            </a:r>
          </a:p>
          <a:p>
            <a:pPr algn="ctr"/>
            <a:endParaRPr lang="pt-BR" sz="2800" b="1" dirty="0">
              <a:solidFill>
                <a:schemeClr val="bg1"/>
              </a:solidFill>
              <a:effectLst>
                <a:outerShdw blurRad="38100" dist="38100" dir="2700000" algn="tl">
                  <a:srgbClr val="000000">
                    <a:alpha val="43137"/>
                  </a:srgbClr>
                </a:outerShdw>
              </a:effectLst>
            </a:endParaRPr>
          </a:p>
        </p:txBody>
      </p:sp>
      <p:sp>
        <p:nvSpPr>
          <p:cNvPr id="5" name="Retângulo 4"/>
          <p:cNvSpPr/>
          <p:nvPr/>
        </p:nvSpPr>
        <p:spPr>
          <a:xfrm>
            <a:off x="308407" y="3933056"/>
            <a:ext cx="11665296" cy="2246769"/>
          </a:xfrm>
          <a:prstGeom prst="rect">
            <a:avLst/>
          </a:prstGeom>
        </p:spPr>
        <p:txBody>
          <a:bodyPr wrap="square">
            <a:spAutoFit/>
          </a:bodyPr>
          <a:lstStyle/>
          <a:p>
            <a:pPr lvl="0" algn="ctr"/>
            <a:r>
              <a:rPr lang="pt-BR" sz="2800" b="1" dirty="0">
                <a:solidFill>
                  <a:prstClr val="white"/>
                </a:solidFill>
                <a:effectLst>
                  <a:outerShdw blurRad="38100" dist="38100" dir="2700000" algn="tl">
                    <a:srgbClr val="000000">
                      <a:alpha val="43137"/>
                    </a:srgbClr>
                  </a:outerShdw>
                </a:effectLst>
              </a:rPr>
              <a:t>O Bianco </a:t>
            </a:r>
            <a:r>
              <a:rPr lang="pt-BR" sz="2800" b="1" dirty="0" err="1">
                <a:solidFill>
                  <a:prstClr val="white"/>
                </a:solidFill>
                <a:effectLst>
                  <a:outerShdw blurRad="38100" dist="38100" dir="2700000" algn="tl">
                    <a:srgbClr val="000000">
                      <a:alpha val="43137"/>
                    </a:srgbClr>
                  </a:outerShdw>
                </a:effectLst>
              </a:rPr>
              <a:t>Sciacchetrà</a:t>
            </a:r>
            <a:r>
              <a:rPr lang="pt-BR" sz="2800" b="1" dirty="0">
                <a:solidFill>
                  <a:prstClr val="white"/>
                </a:solidFill>
                <a:effectLst>
                  <a:outerShdw blurRad="38100" dist="38100" dir="2700000" algn="tl">
                    <a:srgbClr val="000000">
                      <a:alpha val="43137"/>
                    </a:srgbClr>
                  </a:outerShdw>
                </a:effectLst>
              </a:rPr>
              <a:t> é uma preciosidade que acompanhou os pratos à base de frutos do mar, típicos da cozinha </a:t>
            </a:r>
            <a:r>
              <a:rPr lang="pt-BR" sz="2800" b="1" dirty="0" err="1">
                <a:solidFill>
                  <a:prstClr val="white"/>
                </a:solidFill>
                <a:effectLst>
                  <a:outerShdw blurRad="38100" dist="38100" dir="2700000" algn="tl">
                    <a:srgbClr val="000000">
                      <a:alpha val="43137"/>
                    </a:srgbClr>
                  </a:outerShdw>
                </a:effectLst>
              </a:rPr>
              <a:t>Ligure</a:t>
            </a:r>
            <a:r>
              <a:rPr lang="pt-BR" sz="2800" b="1" dirty="0">
                <a:solidFill>
                  <a:prstClr val="white"/>
                </a:solidFill>
                <a:effectLst>
                  <a:outerShdw blurRad="38100" dist="38100" dir="2700000" algn="tl">
                    <a:srgbClr val="000000">
                      <a:alpha val="43137"/>
                    </a:srgbClr>
                  </a:outerShdw>
                </a:effectLst>
              </a:rPr>
              <a:t>, o doce de limão e o melhor </a:t>
            </a:r>
            <a:r>
              <a:rPr lang="pt-BR" sz="2800" b="1" dirty="0" err="1">
                <a:solidFill>
                  <a:prstClr val="white"/>
                </a:solidFill>
                <a:effectLst>
                  <a:outerShdw blurRad="38100" dist="38100" dir="2700000" algn="tl">
                    <a:srgbClr val="000000">
                      <a:alpha val="43137"/>
                    </a:srgbClr>
                  </a:outerShdw>
                </a:effectLst>
              </a:rPr>
              <a:t>pesto</a:t>
            </a:r>
            <a:r>
              <a:rPr lang="pt-BR" sz="2800" b="1" dirty="0">
                <a:solidFill>
                  <a:prstClr val="white"/>
                </a:solidFill>
                <a:effectLst>
                  <a:outerShdw blurRad="38100" dist="38100" dir="2700000" algn="tl">
                    <a:srgbClr val="000000">
                      <a:alpha val="43137"/>
                    </a:srgbClr>
                  </a:outerShdw>
                </a:effectLst>
              </a:rPr>
              <a:t> genovês, servidos em mesa ao ar livre e sob uma tenda amplamente confortável, proporcionando, naquelas manhãs ensolaradas, uma visão espetacular do panorama. </a:t>
            </a:r>
          </a:p>
        </p:txBody>
      </p:sp>
    </p:spTree>
    <p:extLst>
      <p:ext uri="{BB962C8B-B14F-4D97-AF65-F5344CB8AC3E}">
        <p14:creationId xmlns:p14="http://schemas.microsoft.com/office/powerpoint/2010/main" xmlns="" val="1745833190"/>
      </p:ext>
    </p:extLst>
  </p:cSld>
  <p:clrMapOvr>
    <a:masterClrMapping/>
  </p:clrMapOvr>
  <p:transition spd="slow" advClick="0" advTm="31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870">
                                          <p:stCondLst>
                                            <p:cond delay="0"/>
                                          </p:stCondLst>
                                        </p:cTn>
                                        <p:tgtEl>
                                          <p:spTgt spid="4"/>
                                        </p:tgtEl>
                                      </p:cBhvr>
                                    </p:animEffect>
                                    <p:anim calcmode="lin" valueType="num">
                                      <p:cBhvr>
                                        <p:cTn id="8" dur="2733"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4"/>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4"/>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4"/>
                                        </p:tgtEl>
                                        <p:attrNameLst>
                                          <p:attrName>ppt_y</p:attrName>
                                        </p:attrNameLst>
                                      </p:cBhvr>
                                      <p:tavLst>
                                        <p:tav tm="0" fmla="#ppt_y-sin(pi*$)/81">
                                          <p:val>
                                            <p:fltVal val="0"/>
                                          </p:val>
                                        </p:tav>
                                        <p:tav tm="100000">
                                          <p:val>
                                            <p:fltVal val="1"/>
                                          </p:val>
                                        </p:tav>
                                      </p:tavLst>
                                    </p:anim>
                                    <p:animScale>
                                      <p:cBhvr>
                                        <p:cTn id="13" dur="39">
                                          <p:stCondLst>
                                            <p:cond delay="975"/>
                                          </p:stCondLst>
                                        </p:cTn>
                                        <p:tgtEl>
                                          <p:spTgt spid="4"/>
                                        </p:tgtEl>
                                      </p:cBhvr>
                                      <p:to x="100000" y="60000"/>
                                    </p:animScale>
                                    <p:animScale>
                                      <p:cBhvr>
                                        <p:cTn id="14" dur="249" decel="50000">
                                          <p:stCondLst>
                                            <p:cond delay="1014"/>
                                          </p:stCondLst>
                                        </p:cTn>
                                        <p:tgtEl>
                                          <p:spTgt spid="4"/>
                                        </p:tgtEl>
                                      </p:cBhvr>
                                      <p:to x="100000" y="100000"/>
                                    </p:animScale>
                                    <p:animScale>
                                      <p:cBhvr>
                                        <p:cTn id="15" dur="39">
                                          <p:stCondLst>
                                            <p:cond delay="1968"/>
                                          </p:stCondLst>
                                        </p:cTn>
                                        <p:tgtEl>
                                          <p:spTgt spid="4"/>
                                        </p:tgtEl>
                                      </p:cBhvr>
                                      <p:to x="100000" y="80000"/>
                                    </p:animScale>
                                    <p:animScale>
                                      <p:cBhvr>
                                        <p:cTn id="16" dur="249" decel="50000">
                                          <p:stCondLst>
                                            <p:cond delay="2007"/>
                                          </p:stCondLst>
                                        </p:cTn>
                                        <p:tgtEl>
                                          <p:spTgt spid="4"/>
                                        </p:tgtEl>
                                      </p:cBhvr>
                                      <p:to x="100000" y="100000"/>
                                    </p:animScale>
                                    <p:animScale>
                                      <p:cBhvr>
                                        <p:cTn id="17" dur="39">
                                          <p:stCondLst>
                                            <p:cond delay="2463"/>
                                          </p:stCondLst>
                                        </p:cTn>
                                        <p:tgtEl>
                                          <p:spTgt spid="4"/>
                                        </p:tgtEl>
                                      </p:cBhvr>
                                      <p:to x="100000" y="90000"/>
                                    </p:animScale>
                                    <p:animScale>
                                      <p:cBhvr>
                                        <p:cTn id="18" dur="249" decel="50000">
                                          <p:stCondLst>
                                            <p:cond delay="2502"/>
                                          </p:stCondLst>
                                        </p:cTn>
                                        <p:tgtEl>
                                          <p:spTgt spid="4"/>
                                        </p:tgtEl>
                                      </p:cBhvr>
                                      <p:to x="100000" y="100000"/>
                                    </p:animScale>
                                    <p:animScale>
                                      <p:cBhvr>
                                        <p:cTn id="19" dur="39">
                                          <p:stCondLst>
                                            <p:cond delay="2712"/>
                                          </p:stCondLst>
                                        </p:cTn>
                                        <p:tgtEl>
                                          <p:spTgt spid="4"/>
                                        </p:tgtEl>
                                      </p:cBhvr>
                                      <p:to x="100000" y="95000"/>
                                    </p:animScale>
                                    <p:animScale>
                                      <p:cBhvr>
                                        <p:cTn id="20" dur="249" decel="50000">
                                          <p:stCondLst>
                                            <p:cond delay="2751"/>
                                          </p:stCondLst>
                                        </p:cTn>
                                        <p:tgtEl>
                                          <p:spTgt spid="4"/>
                                        </p:tgtEl>
                                      </p:cBhvr>
                                      <p:to x="100000" y="100000"/>
                                    </p:animScale>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0" end="0"/>
                                            </p:txEl>
                                          </p:spTgt>
                                        </p:tgtEl>
                                        <p:attrNameLst>
                                          <p:attrName>style.visibility</p:attrName>
                                        </p:attrNameLst>
                                      </p:cBhvr>
                                      <p:to>
                                        <p:strVal val="visible"/>
                                      </p:to>
                                    </p:set>
                                    <p:anim calcmode="lin" valueType="num">
                                      <p:cBhvr>
                                        <p:cTn id="24"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5"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6" dur="3000"/>
                                        <p:tgtEl>
                                          <p:spTgt spid="2">
                                            <p:txEl>
                                              <p:pRg st="0" end="0"/>
                                            </p:txEl>
                                          </p:spTgt>
                                        </p:tgtEl>
                                      </p:cBhvr>
                                    </p:animEffect>
                                  </p:childTnLst>
                                </p:cTn>
                              </p:par>
                            </p:childTnLst>
                          </p:cTn>
                        </p:par>
                        <p:par>
                          <p:cTn id="27" fill="hold">
                            <p:stCondLst>
                              <p:cond delay="6000"/>
                            </p:stCondLst>
                            <p:childTnLst>
                              <p:par>
                                <p:cTn id="28" presetID="53" presetClass="entr" presetSubtype="0" fill="hold" nodeType="afterEffect">
                                  <p:stCondLst>
                                    <p:cond delay="0"/>
                                  </p:stCondLst>
                                  <p:childTnLst>
                                    <p:set>
                                      <p:cBhvr>
                                        <p:cTn id="29" dur="1" fill="hold">
                                          <p:stCondLst>
                                            <p:cond delay="0"/>
                                          </p:stCondLst>
                                        </p:cTn>
                                        <p:tgtEl>
                                          <p:spTgt spid="5">
                                            <p:txEl>
                                              <p:pRg st="0" end="0"/>
                                            </p:txEl>
                                          </p:spTgt>
                                        </p:tgtEl>
                                        <p:attrNameLst>
                                          <p:attrName>style.visibility</p:attrName>
                                        </p:attrNameLst>
                                      </p:cBhvr>
                                      <p:to>
                                        <p:strVal val="visible"/>
                                      </p:to>
                                    </p:set>
                                    <p:anim calcmode="lin" valueType="num">
                                      <p:cBhvr>
                                        <p:cTn id="30" dur="3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31" dur="3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32"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pic>
        <p:nvPicPr>
          <p:cNvPr id="6" name="Imagem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793133">
            <a:off x="503475" y="452798"/>
            <a:ext cx="4466601" cy="4856470"/>
          </a:xfrm>
          <a:prstGeom prst="rect">
            <a:avLst/>
          </a:prstGeom>
          <a:ln>
            <a:noFill/>
          </a:ln>
          <a:effectLst>
            <a:softEdge rad="112500"/>
          </a:effectLst>
        </p:spPr>
      </p:pic>
      <p:sp>
        <p:nvSpPr>
          <p:cNvPr id="2" name="Retângulo 1"/>
          <p:cNvSpPr/>
          <p:nvPr/>
        </p:nvSpPr>
        <p:spPr>
          <a:xfrm>
            <a:off x="4095736" y="476673"/>
            <a:ext cx="7688896" cy="6186309"/>
          </a:xfrm>
          <a:prstGeom prst="rect">
            <a:avLst/>
          </a:prstGeom>
        </p:spPr>
        <p:txBody>
          <a:bodyPr wrap="square">
            <a:spAutoFit/>
          </a:bodyPr>
          <a:lstStyle/>
          <a:p>
            <a:pPr algn="ctr"/>
            <a:r>
              <a:rPr lang="pt-BR" sz="3600" b="1" dirty="0" smtClean="0">
                <a:solidFill>
                  <a:schemeClr val="bg1"/>
                </a:solidFill>
                <a:effectLst>
                  <a:outerShdw blurRad="38100" dist="38100" dir="2700000" algn="tl">
                    <a:srgbClr val="000000">
                      <a:alpha val="43137"/>
                    </a:srgbClr>
                  </a:outerShdw>
                </a:effectLst>
              </a:rPr>
              <a:t>As </a:t>
            </a:r>
            <a:r>
              <a:rPr lang="pt-BR" sz="3600" b="1" dirty="0">
                <a:solidFill>
                  <a:schemeClr val="bg1"/>
                </a:solidFill>
                <a:effectLst>
                  <a:outerShdw blurRad="38100" dist="38100" dir="2700000" algn="tl">
                    <a:srgbClr val="000000">
                      <a:alpha val="43137"/>
                    </a:srgbClr>
                  </a:outerShdw>
                </a:effectLst>
              </a:rPr>
              <a:t>vilas ainda estão intactas, transformando-se em lugares pitorescos. É um cenário que levou um milênio para se construir e sua origem se perde no tempo: eram, inicialmente, cinco castelos fortificados, próximos entre si, em torno dos quais surgiram cinco aldeias, assentadas em minúsculas baías ou encravadas no alto de rochedos. </a:t>
            </a:r>
          </a:p>
        </p:txBody>
      </p:sp>
    </p:spTree>
    <p:extLst>
      <p:ext uri="{BB962C8B-B14F-4D97-AF65-F5344CB8AC3E}">
        <p14:creationId xmlns:p14="http://schemas.microsoft.com/office/powerpoint/2010/main" xmlns="" val="3215853667"/>
      </p:ext>
    </p:extLst>
  </p:cSld>
  <p:clrMapOvr>
    <a:masterClrMapping/>
  </p:clrMapOvr>
  <p:transition spd="slow" advClick="0" advTm="27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fltVal val="0"/>
                                          </p:val>
                                        </p:tav>
                                        <p:tav tm="100000">
                                          <p:val>
                                            <p:strVal val="#ppt_h"/>
                                          </p:val>
                                        </p:tav>
                                      </p:tavLst>
                                    </p:anim>
                                    <p:animEffect transition="in" filter="fade">
                                      <p:cBhvr>
                                        <p:cTn id="9" dur="3000"/>
                                        <p:tgtEl>
                                          <p:spTgt spid="6"/>
                                        </p:tgtEl>
                                      </p:cBhvr>
                                    </p:animEffect>
                                  </p:childTnLst>
                                </p:cTn>
                              </p:par>
                            </p:childTnLst>
                          </p:cTn>
                        </p:par>
                        <p:par>
                          <p:cTn id="10" fill="hold">
                            <p:stCondLst>
                              <p:cond delay="3000"/>
                            </p:stCondLst>
                            <p:childTnLst>
                              <p:par>
                                <p:cTn id="11" presetID="53" presetClass="entr" presetSubtype="0"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5" dur="3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pic>
        <p:nvPicPr>
          <p:cNvPr id="6" name="Imagem 5"/>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381884" y="230838"/>
            <a:ext cx="4486148" cy="6221928"/>
          </a:xfrm>
          <a:prstGeom prst="rect">
            <a:avLst/>
          </a:prstGeom>
          <a:ln>
            <a:noFill/>
          </a:ln>
          <a:effectLst>
            <a:softEdge rad="112500"/>
          </a:effectLst>
        </p:spPr>
      </p:pic>
      <p:sp>
        <p:nvSpPr>
          <p:cNvPr id="2" name="Retângulo 1"/>
          <p:cNvSpPr/>
          <p:nvPr/>
        </p:nvSpPr>
        <p:spPr>
          <a:xfrm>
            <a:off x="309522" y="142852"/>
            <a:ext cx="11560602" cy="6186309"/>
          </a:xfrm>
          <a:prstGeom prst="rect">
            <a:avLst/>
          </a:prstGeom>
        </p:spPr>
        <p:txBody>
          <a:bodyPr wrap="square">
            <a:spAutoFit/>
          </a:bodyPr>
          <a:lstStyle/>
          <a:p>
            <a:pPr algn="ctr"/>
            <a:r>
              <a:rPr lang="pt-BR" sz="3600" b="1" dirty="0">
                <a:solidFill>
                  <a:schemeClr val="bg1"/>
                </a:solidFill>
                <a:effectLst>
                  <a:outerShdw blurRad="38100" dist="38100" dir="2700000" algn="tl">
                    <a:srgbClr val="000000">
                      <a:alpha val="43137"/>
                    </a:srgbClr>
                  </a:outerShdw>
                </a:effectLst>
              </a:rPr>
              <a:t>Todas são formadas por antigos predinhos coloridos e guardam preciosidades de sua história, sobretudo nas igrejas e castelos, tornando-as, nos últimos anos, um dos mais atraentes destinos turísticos italianos. </a:t>
            </a:r>
          </a:p>
          <a:p>
            <a:pPr algn="ctr"/>
            <a:endParaRPr lang="pt-BR" sz="3600" b="1" dirty="0">
              <a:solidFill>
                <a:schemeClr val="bg1"/>
              </a:solidFill>
              <a:effectLst>
                <a:outerShdw blurRad="38100" dist="38100" dir="2700000" algn="tl">
                  <a:srgbClr val="000000">
                    <a:alpha val="43137"/>
                  </a:srgbClr>
                </a:outerShdw>
              </a:effectLst>
            </a:endParaRPr>
          </a:p>
          <a:p>
            <a:pPr algn="ctr"/>
            <a:r>
              <a:rPr lang="pt-BR" sz="3600" b="1" dirty="0">
                <a:solidFill>
                  <a:schemeClr val="bg1"/>
                </a:solidFill>
                <a:effectLst>
                  <a:outerShdw blurRad="38100" dist="38100" dir="2700000" algn="tl">
                    <a:srgbClr val="000000">
                      <a:alpha val="43137"/>
                    </a:srgbClr>
                  </a:outerShdw>
                </a:effectLst>
              </a:rPr>
              <a:t>Uma das atrações interessante é a ‘estrada do amor’ (Via dell’Amore) que tem sua história ligada à ferrovia Gênova – La Spezia. Era usada no início de 1900 para depositar o material utilizado na construção da galeria ferroviária entre Riomaggiore e Manarola. </a:t>
            </a:r>
          </a:p>
        </p:txBody>
      </p:sp>
    </p:spTree>
    <p:extLst>
      <p:ext uri="{BB962C8B-B14F-4D97-AF65-F5344CB8AC3E}">
        <p14:creationId xmlns:p14="http://schemas.microsoft.com/office/powerpoint/2010/main" xmlns="" val="2939846825"/>
      </p:ext>
    </p:extLst>
  </p:cSld>
  <p:clrMapOvr>
    <a:masterClrMapping/>
  </p:clrMapOvr>
  <p:transition spd="slow" advClick="0" advTm="3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6735276" y="116632"/>
            <a:ext cx="5177600" cy="6027012"/>
          </a:xfrm>
          <a:prstGeom prst="rect">
            <a:avLst/>
          </a:prstGeom>
          <a:ln>
            <a:noFill/>
          </a:ln>
          <a:effectLst>
            <a:softEdge rad="112500"/>
          </a:effectLst>
        </p:spPr>
      </p:pic>
      <p:sp>
        <p:nvSpPr>
          <p:cNvPr id="2" name="Retângulo 1"/>
          <p:cNvSpPr/>
          <p:nvPr/>
        </p:nvSpPr>
        <p:spPr>
          <a:xfrm>
            <a:off x="263352" y="247283"/>
            <a:ext cx="11449272" cy="6494085"/>
          </a:xfrm>
          <a:prstGeom prst="rect">
            <a:avLst/>
          </a:prstGeom>
        </p:spPr>
        <p:txBody>
          <a:bodyPr wrap="square">
            <a:spAutoFit/>
          </a:bodyPr>
          <a:lstStyle/>
          <a:p>
            <a:pPr algn="ctr"/>
            <a:r>
              <a:rPr lang="pt-BR" sz="3200" dirty="0">
                <a:solidFill>
                  <a:schemeClr val="bg1"/>
                </a:solidFill>
              </a:rPr>
              <a:t>O melhor modo de visitar Cinque Terre, após Monterosso al Mare, é a pé, percorrendo assim, o chamado “Sentido Azzurro” (cerca de cinco horas), conhecendo todos os vilarejos. Mas essa empreitada é para os jovens que vêm com apetrechos apropriados e calçados especiais, etc. Para nós, bastou percorrer quinze minutos e já nos sentamos no primeiro banco do caminho e ali ficamos apreciando a paisagem até o sol afundar-se no horizonte, fazendo com que o mar ficasse dourado.</a:t>
            </a:r>
          </a:p>
          <a:p>
            <a:pPr algn="ctr"/>
            <a:r>
              <a:rPr lang="pt-BR" sz="3200" dirty="0">
                <a:solidFill>
                  <a:schemeClr val="bg1"/>
                </a:solidFill>
              </a:rPr>
              <a:t> </a:t>
            </a:r>
            <a:endParaRPr lang="pt-BR" sz="3200" dirty="0" smtClean="0">
              <a:solidFill>
                <a:schemeClr val="bg1"/>
              </a:solidFill>
            </a:endParaRPr>
          </a:p>
          <a:p>
            <a:pPr algn="ctr"/>
            <a:r>
              <a:rPr lang="pt-BR" sz="3200" dirty="0" smtClean="0">
                <a:solidFill>
                  <a:schemeClr val="bg1"/>
                </a:solidFill>
              </a:rPr>
              <a:t>Fizemos</a:t>
            </a:r>
            <a:r>
              <a:rPr lang="pt-BR" sz="3200" dirty="0">
                <a:solidFill>
                  <a:schemeClr val="bg1"/>
                </a:solidFill>
              </a:rPr>
              <a:t>, em outros dias, através do trem, a ligação com outras vilas, para não nos apressarmos na volta e ficarem sem conhecer lugares imperdíveis. </a:t>
            </a:r>
          </a:p>
        </p:txBody>
      </p:sp>
    </p:spTree>
    <p:extLst>
      <p:ext uri="{BB962C8B-B14F-4D97-AF65-F5344CB8AC3E}">
        <p14:creationId xmlns:p14="http://schemas.microsoft.com/office/powerpoint/2010/main" xmlns="" val="2021631128"/>
      </p:ext>
    </p:extLst>
  </p:cSld>
  <p:clrMapOvr>
    <a:masterClrMapping/>
  </p:clrMapOvr>
  <p:transition spd="slow" advClick="0" advTm="36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animEffect transition="in" filter="fade">
                                      <p:cBhvr>
                                        <p:cTn id="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335361" y="1556792"/>
            <a:ext cx="1872207" cy="151216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 name="Imagem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628742" y="1679177"/>
            <a:ext cx="1722472" cy="144016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cxnSp>
        <p:nvCxnSpPr>
          <p:cNvPr id="5" name="Conector de seta reta 4"/>
          <p:cNvCxnSpPr/>
          <p:nvPr/>
        </p:nvCxnSpPr>
        <p:spPr>
          <a:xfrm flipH="1">
            <a:off x="911424" y="3086962"/>
            <a:ext cx="72008" cy="648072"/>
          </a:xfrm>
          <a:prstGeom prst="straightConnector1">
            <a:avLst/>
          </a:prstGeom>
          <a:ln w="38100">
            <a:solidFill>
              <a:srgbClr val="FF0000"/>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a:off x="2135560" y="3706180"/>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Conector de seta reta 13"/>
          <p:cNvCxnSpPr/>
          <p:nvPr/>
        </p:nvCxnSpPr>
        <p:spPr>
          <a:xfrm flipH="1">
            <a:off x="3055070" y="3083851"/>
            <a:ext cx="72008" cy="432048"/>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026" name="Imagem 5" descr="http://upload.wikimedia.org/wikipedia/commons/thumb/9/96/Corniglia_in_Cinque_Terre.JPG/180px-Corniglia_in_Cinque_Terre.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4595247" y="1803683"/>
            <a:ext cx="1864236" cy="148045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7" name="Imagem 6" descr="http://upload.wikimedia.org/wikipedia/commons/thumb/5/55/ManarolafromNorth_CinqueTerre.JPG/180px-ManarolafromNorth_CinqueTerre.JPG"/>
          <p:cNvPicPr>
            <a:picLocks noChangeAspect="1" noChangeArrowheads="1"/>
          </p:cNvPicPr>
          <p:nvPr/>
        </p:nvPicPr>
        <p:blipFill>
          <a:blip r:embed="rId6" cstate="print">
            <a:extLst>
              <a:ext uri="{28A0092B-C50C-407E-A947-70E740481C1C}">
                <a14:useLocalDpi xmlns:a14="http://schemas.microsoft.com/office/drawing/2010/main" xmlns="" val="0"/>
              </a:ext>
            </a:extLst>
          </a:blip>
          <a:srcRect/>
          <a:stretch>
            <a:fillRect/>
          </a:stretch>
        </p:blipFill>
        <p:spPr bwMode="auto">
          <a:xfrm>
            <a:off x="6855929" y="1916830"/>
            <a:ext cx="1714500" cy="154817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28" name="Imagem 7" descr="http://upload.wikimedia.org/wikipedia/commons/thumb/b/bb/Cinque_Terre.jpg/180px-Cinque_Terre.jpg"/>
          <p:cNvPicPr>
            <a:picLocks noChangeAspect="1" noChangeArrowheads="1"/>
          </p:cNvPicPr>
          <p:nvPr/>
        </p:nvPicPr>
        <p:blipFill>
          <a:blip r:embed="rId7" cstate="print">
            <a:extLst>
              <a:ext uri="{28A0092B-C50C-407E-A947-70E740481C1C}">
                <a14:useLocalDpi xmlns:a14="http://schemas.microsoft.com/office/drawing/2010/main" xmlns="" val="0"/>
              </a:ext>
            </a:extLst>
          </a:blip>
          <a:srcRect/>
          <a:stretch>
            <a:fillRect/>
          </a:stretch>
        </p:blipFill>
        <p:spPr bwMode="auto">
          <a:xfrm>
            <a:off x="9120336" y="1994900"/>
            <a:ext cx="1633364" cy="158417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cxnSp>
        <p:nvCxnSpPr>
          <p:cNvPr id="6" name="Conector de seta reta 5"/>
          <p:cNvCxnSpPr/>
          <p:nvPr/>
        </p:nvCxnSpPr>
        <p:spPr>
          <a:xfrm>
            <a:off x="5735960" y="3212977"/>
            <a:ext cx="72008" cy="36609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a:off x="7919020" y="3465004"/>
            <a:ext cx="245107" cy="654131"/>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Conector de seta reta 16"/>
          <p:cNvCxnSpPr/>
          <p:nvPr/>
        </p:nvCxnSpPr>
        <p:spPr>
          <a:xfrm flipH="1">
            <a:off x="10059155" y="3579076"/>
            <a:ext cx="216024" cy="39951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898060503"/>
      </p:ext>
    </p:extLst>
  </p:cSld>
  <p:clrMapOvr>
    <a:masterClrMapping/>
  </p:clrMapOvr>
  <p:transition spd="slow" advClick="0" advTm="33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par>
                          <p:cTn id="18" fill="hold">
                            <p:stCondLst>
                              <p:cond delay="2000"/>
                            </p:stCondLst>
                            <p:childTnLst>
                              <p:par>
                                <p:cTn id="19" presetID="21" presetClass="entr" presetSubtype="1" fill="hold" nodeType="after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wheel(1)">
                                      <p:cBhvr>
                                        <p:cTn id="21" dur="2000"/>
                                        <p:tgtEl>
                                          <p:spTgt spid="1026"/>
                                        </p:tgtEl>
                                      </p:cBhvr>
                                    </p:animEffect>
                                  </p:childTnLst>
                                </p:cTn>
                              </p:par>
                            </p:childTnLst>
                          </p:cTn>
                        </p:par>
                        <p:par>
                          <p:cTn id="22" fill="hold">
                            <p:stCondLst>
                              <p:cond delay="4000"/>
                            </p:stCondLst>
                            <p:childTnLst>
                              <p:par>
                                <p:cTn id="23" presetID="21" presetClass="entr" presetSubtype="1" fill="hold" nodeType="afterEffect">
                                  <p:stCondLst>
                                    <p:cond delay="0"/>
                                  </p:stCondLst>
                                  <p:childTnLst>
                                    <p:set>
                                      <p:cBhvr>
                                        <p:cTn id="24" dur="1" fill="hold">
                                          <p:stCondLst>
                                            <p:cond delay="0"/>
                                          </p:stCondLst>
                                        </p:cTn>
                                        <p:tgtEl>
                                          <p:spTgt spid="1027"/>
                                        </p:tgtEl>
                                        <p:attrNameLst>
                                          <p:attrName>style.visibility</p:attrName>
                                        </p:attrNameLst>
                                      </p:cBhvr>
                                      <p:to>
                                        <p:strVal val="visible"/>
                                      </p:to>
                                    </p:set>
                                    <p:animEffect transition="in" filter="wheel(1)">
                                      <p:cBhvr>
                                        <p:cTn id="25" dur="2000"/>
                                        <p:tgtEl>
                                          <p:spTgt spid="1027"/>
                                        </p:tgtEl>
                                      </p:cBhvr>
                                    </p:animEffect>
                                  </p:childTnLst>
                                </p:cTn>
                              </p:par>
                            </p:childTnLst>
                          </p:cTn>
                        </p:par>
                        <p:par>
                          <p:cTn id="26" fill="hold">
                            <p:stCondLst>
                              <p:cond delay="6000"/>
                            </p:stCondLst>
                            <p:childTnLst>
                              <p:par>
                                <p:cTn id="27" presetID="21" presetClass="entr" presetSubtype="1" fill="hold" nodeType="afterEffect">
                                  <p:stCondLst>
                                    <p:cond delay="0"/>
                                  </p:stCondLst>
                                  <p:childTnLst>
                                    <p:set>
                                      <p:cBhvr>
                                        <p:cTn id="28" dur="1" fill="hold">
                                          <p:stCondLst>
                                            <p:cond delay="0"/>
                                          </p:stCondLst>
                                        </p:cTn>
                                        <p:tgtEl>
                                          <p:spTgt spid="1028"/>
                                        </p:tgtEl>
                                        <p:attrNameLst>
                                          <p:attrName>style.visibility</p:attrName>
                                        </p:attrNameLst>
                                      </p:cBhvr>
                                      <p:to>
                                        <p:strVal val="visible"/>
                                      </p:to>
                                    </p:set>
                                    <p:animEffect transition="in" filter="wheel(1)">
                                      <p:cBhvr>
                                        <p:cTn id="29"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Retângulo 1"/>
          <p:cNvSpPr/>
          <p:nvPr/>
        </p:nvSpPr>
        <p:spPr>
          <a:xfrm>
            <a:off x="3738546" y="214290"/>
            <a:ext cx="8286808" cy="3385542"/>
          </a:xfrm>
          <a:prstGeom prst="rect">
            <a:avLst/>
          </a:prstGeom>
        </p:spPr>
        <p:txBody>
          <a:bodyPr wrap="square">
            <a:spAutoFit/>
          </a:bodyPr>
          <a:lstStyle/>
          <a:p>
            <a:pPr algn="ctr"/>
            <a:endParaRPr lang="pt-BR" b="1" dirty="0">
              <a:solidFill>
                <a:srgbClr val="FFFF00"/>
              </a:solidFill>
              <a:effectLst>
                <a:outerShdw blurRad="38100" dist="38100" dir="2700000" algn="tl">
                  <a:srgbClr val="000000">
                    <a:alpha val="43137"/>
                  </a:srgbClr>
                </a:outerShdw>
              </a:effectLst>
            </a:endParaRPr>
          </a:p>
          <a:p>
            <a:pPr algn="ctr"/>
            <a:endParaRPr lang="pt-BR" sz="2800" dirty="0" smtClean="0">
              <a:solidFill>
                <a:schemeClr val="bg1"/>
              </a:solidFill>
            </a:endParaRPr>
          </a:p>
          <a:p>
            <a:pPr algn="ctr"/>
            <a:r>
              <a:rPr lang="pt-BR" sz="2800" dirty="0" smtClean="0">
                <a:solidFill>
                  <a:schemeClr val="bg1"/>
                </a:solidFill>
              </a:rPr>
              <a:t>Dentre </a:t>
            </a:r>
            <a:r>
              <a:rPr lang="pt-BR" sz="2800" dirty="0">
                <a:solidFill>
                  <a:schemeClr val="bg1"/>
                </a:solidFill>
              </a:rPr>
              <a:t>as aldeias é a que dispõe de melhor infraestrutura turística, com a vantagem de ter uma praia de verdade e um porto, ambos pequeninos. Nas suas ruazinhas, as casas são, às vezes, ligadas entre si por passagens nos andares superiores, com ares românticos das medievais vielas. </a:t>
            </a:r>
            <a:endParaRPr lang="pt-BR" sz="2800" dirty="0" smtClean="0">
              <a:solidFill>
                <a:schemeClr val="bg1"/>
              </a:solidFill>
            </a:endParaRPr>
          </a:p>
        </p:txBody>
      </p:sp>
      <p:sp>
        <p:nvSpPr>
          <p:cNvPr id="3" name="Retângulo 2"/>
          <p:cNvSpPr/>
          <p:nvPr/>
        </p:nvSpPr>
        <p:spPr>
          <a:xfrm>
            <a:off x="4655840" y="404664"/>
            <a:ext cx="4968552" cy="461665"/>
          </a:xfrm>
          <a:prstGeom prst="rect">
            <a:avLst/>
          </a:prstGeom>
          <a:noFill/>
        </p:spPr>
        <p:txBody>
          <a:bodyPr wrap="square" lIns="91440" tIns="45720" rIns="91440" bIns="45720">
            <a:spAutoFit/>
          </a:bodyPr>
          <a:lstStyle/>
          <a:p>
            <a:pPr algn="ctr"/>
            <a:r>
              <a:rPr lang="pt-BR"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MONTEROSSO  al  MARE</a:t>
            </a:r>
          </a:p>
        </p:txBody>
      </p:sp>
      <p:pic>
        <p:nvPicPr>
          <p:cNvPr id="8" name="Imagem 7"/>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20886429">
            <a:off x="382342" y="1016417"/>
            <a:ext cx="3394679" cy="25460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tângulo 4"/>
          <p:cNvSpPr/>
          <p:nvPr/>
        </p:nvSpPr>
        <p:spPr>
          <a:xfrm>
            <a:off x="407368" y="4077072"/>
            <a:ext cx="11521280" cy="2246769"/>
          </a:xfrm>
          <a:prstGeom prst="rect">
            <a:avLst/>
          </a:prstGeom>
        </p:spPr>
        <p:txBody>
          <a:bodyPr wrap="square">
            <a:spAutoFit/>
          </a:bodyPr>
          <a:lstStyle/>
          <a:p>
            <a:pPr lvl="0" algn="ctr"/>
            <a:r>
              <a:rPr lang="pt-BR" sz="2800" dirty="0">
                <a:solidFill>
                  <a:prstClr val="white"/>
                </a:solidFill>
              </a:rPr>
              <a:t>Para conhecer melhor suas encostas, entramos em um micro-ônibus, dirigido por uma mulher que nos dava informações sobre o trajeto na montanha e </a:t>
            </a:r>
            <a:r>
              <a:rPr lang="pt-BR" sz="2400" dirty="0">
                <a:solidFill>
                  <a:prstClr val="white"/>
                </a:solidFill>
              </a:rPr>
              <a:t>pudemos</a:t>
            </a:r>
            <a:r>
              <a:rPr lang="pt-BR" sz="2800" dirty="0">
                <a:solidFill>
                  <a:prstClr val="white"/>
                </a:solidFill>
              </a:rPr>
              <a:t> apreciar uma colheita de azeitonas muito interessante: as pessoas colocavam uma manta sobre o chão e um moleque chacoalhava as árvores para que caíssem e fossem coletadas</a:t>
            </a:r>
            <a:r>
              <a:rPr lang="pt-BR" sz="2400" b="1" dirty="0">
                <a:solidFill>
                  <a:prstClr val="white"/>
                </a:solidFill>
                <a:effectLst>
                  <a:outerShdw blurRad="38100" dist="38100" dir="2700000" algn="tl">
                    <a:srgbClr val="000000">
                      <a:alpha val="43137"/>
                    </a:srgbClr>
                  </a:outerShdw>
                </a:effectLst>
              </a:rPr>
              <a:t>.</a:t>
            </a:r>
          </a:p>
        </p:txBody>
      </p:sp>
    </p:spTree>
    <p:extLst>
      <p:ext uri="{BB962C8B-B14F-4D97-AF65-F5344CB8AC3E}">
        <p14:creationId xmlns:p14="http://schemas.microsoft.com/office/powerpoint/2010/main" xmlns="" val="1825388179"/>
      </p:ext>
    </p:extLst>
  </p:cSld>
  <p:clrMapOvr>
    <a:masterClrMapping/>
  </p:clrMapOvr>
  <p:transition spd="slow" advClick="0" advTm="36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6" presetClass="entr" presetSubtype="16"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3000"/>
                                        <p:tgtEl>
                                          <p:spTgt spid="3">
                                            <p:txEl>
                                              <p:pRg st="0" end="0"/>
                                            </p:txEl>
                                          </p:spTgt>
                                        </p:tgtEl>
                                      </p:cBhvr>
                                    </p:animEffect>
                                  </p:childTnLst>
                                </p:cTn>
                              </p:par>
                            </p:childTnLst>
                          </p:cTn>
                        </p:par>
                        <p:par>
                          <p:cTn id="13" fill="hold">
                            <p:stCondLst>
                              <p:cond delay="6000"/>
                            </p:stCondLst>
                            <p:childTnLst>
                              <p:par>
                                <p:cTn id="14" presetID="53" presetClass="entr" presetSubtype="0" fill="hold" nodeType="afterEffect">
                                  <p:stCondLst>
                                    <p:cond delay="0"/>
                                  </p:stCondLst>
                                  <p:childTnLst>
                                    <p:set>
                                      <p:cBhvr>
                                        <p:cTn id="15" dur="1" fill="hold">
                                          <p:stCondLst>
                                            <p:cond delay="0"/>
                                          </p:stCondLst>
                                        </p:cTn>
                                        <p:tgtEl>
                                          <p:spTgt spid="2">
                                            <p:txEl>
                                              <p:pRg st="2" end="2"/>
                                            </p:txEl>
                                          </p:spTgt>
                                        </p:tgtEl>
                                        <p:attrNameLst>
                                          <p:attrName>style.visibility</p:attrName>
                                        </p:attrNameLst>
                                      </p:cBhvr>
                                      <p:to>
                                        <p:strVal val="visible"/>
                                      </p:to>
                                    </p:set>
                                    <p:anim calcmode="lin" valueType="num">
                                      <p:cBhvr>
                                        <p:cTn id="16" dur="3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7" dur="3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8" dur="3000"/>
                                        <p:tgtEl>
                                          <p:spTgt spid="2">
                                            <p:txEl>
                                              <p:pRg st="2" end="2"/>
                                            </p:txEl>
                                          </p:spTgt>
                                        </p:tgtEl>
                                      </p:cBhvr>
                                    </p:animEffect>
                                  </p:childTnLst>
                                </p:cTn>
                              </p:par>
                            </p:childTnLst>
                          </p:cTn>
                        </p:par>
                        <p:par>
                          <p:cTn id="19" fill="hold">
                            <p:stCondLst>
                              <p:cond delay="9000"/>
                            </p:stCondLst>
                            <p:childTnLst>
                              <p:par>
                                <p:cTn id="20" presetID="53" presetClass="entr" presetSubtype="0" fill="hold" nodeType="after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 calcmode="lin" valueType="num">
                                      <p:cBhvr>
                                        <p:cTn id="22" dur="3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3" dur="3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4" dur="3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3" name="Retângulo 2"/>
          <p:cNvSpPr/>
          <p:nvPr/>
        </p:nvSpPr>
        <p:spPr>
          <a:xfrm>
            <a:off x="4007768" y="116779"/>
            <a:ext cx="4968552" cy="461665"/>
          </a:xfrm>
          <a:prstGeom prst="rect">
            <a:avLst/>
          </a:prstGeom>
          <a:noFill/>
        </p:spPr>
        <p:txBody>
          <a:bodyPr wrap="square" lIns="91440" tIns="45720" rIns="91440" bIns="45720">
            <a:spAutoFit/>
          </a:bodyPr>
          <a:lstStyle/>
          <a:p>
            <a:pPr algn="ctr"/>
            <a:r>
              <a:rPr lang="pt-BR"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vernazza</a:t>
            </a:r>
          </a:p>
        </p:txBody>
      </p:sp>
      <p:sp>
        <p:nvSpPr>
          <p:cNvPr id="4" name="Retângulo 3"/>
          <p:cNvSpPr/>
          <p:nvPr/>
        </p:nvSpPr>
        <p:spPr>
          <a:xfrm>
            <a:off x="3738546" y="571480"/>
            <a:ext cx="8336789" cy="3785652"/>
          </a:xfrm>
          <a:prstGeom prst="rect">
            <a:avLst/>
          </a:prstGeom>
        </p:spPr>
        <p:txBody>
          <a:bodyPr wrap="square">
            <a:spAutoFit/>
          </a:bodyPr>
          <a:lstStyle/>
          <a:p>
            <a:pPr algn="ctr"/>
            <a:r>
              <a:rPr lang="pt-BR" sz="2400" b="1" dirty="0">
                <a:solidFill>
                  <a:schemeClr val="bg1">
                    <a:lumMod val="95000"/>
                  </a:schemeClr>
                </a:solidFill>
                <a:effectLst>
                  <a:outerShdw blurRad="38100" dist="38100" dir="2700000" algn="tl">
                    <a:srgbClr val="000000">
                      <a:alpha val="43137"/>
                    </a:srgbClr>
                  </a:outerShdw>
                </a:effectLst>
              </a:rPr>
              <a:t>Fica em um vale estreito, por onde corre um rio do mesmo nome, num ponto bem abrigado, protegido por um castelo no alto de um promontório. De sua torre se tem uma excelente vista da região. É o principal porto dos vilarejos. Com seu labirinto de pequenas ruas, escadarias e passagens cobertas, foi, para nós, a mais graciosa. Ali, pudemos entrar em uma igreja gótica para agradecer por mais essa viagem. É a mais popular e quase tão bela quanto Portofino. </a:t>
            </a:r>
            <a:endParaRPr lang="pt-BR" sz="2400" b="1" dirty="0" smtClean="0">
              <a:solidFill>
                <a:schemeClr val="bg1">
                  <a:lumMod val="95000"/>
                </a:schemeClr>
              </a:solidFill>
              <a:effectLst>
                <a:outerShdw blurRad="38100" dist="38100" dir="2700000" algn="tl">
                  <a:srgbClr val="000000">
                    <a:alpha val="43137"/>
                  </a:srgbClr>
                </a:outerShdw>
              </a:effectLst>
            </a:endParaRPr>
          </a:p>
          <a:p>
            <a:pPr algn="ctr"/>
            <a:endParaRPr lang="pt-BR" sz="2400" b="1" dirty="0">
              <a:solidFill>
                <a:schemeClr val="bg1">
                  <a:lumMod val="95000"/>
                </a:schemeClr>
              </a:solidFill>
              <a:effectLst>
                <a:outerShdw blurRad="38100" dist="38100" dir="2700000" algn="tl">
                  <a:srgbClr val="000000">
                    <a:alpha val="43137"/>
                  </a:srgbClr>
                </a:outerShdw>
              </a:effectLst>
            </a:endParaRPr>
          </a:p>
        </p:txBody>
      </p:sp>
      <p:pic>
        <p:nvPicPr>
          <p:cNvPr id="7" name="Imagem 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21022263">
            <a:off x="257251" y="681428"/>
            <a:ext cx="3305544" cy="3354350"/>
          </a:xfrm>
          <a:prstGeom prst="rect">
            <a:avLst/>
          </a:prstGeom>
          <a:ln>
            <a:noFill/>
          </a:ln>
          <a:effectLst>
            <a:softEdge rad="112500"/>
          </a:effectLst>
        </p:spPr>
      </p:pic>
      <p:sp>
        <p:nvSpPr>
          <p:cNvPr id="2" name="Retângulo 1"/>
          <p:cNvSpPr/>
          <p:nvPr/>
        </p:nvSpPr>
        <p:spPr>
          <a:xfrm>
            <a:off x="183605" y="4437112"/>
            <a:ext cx="11881320" cy="1938992"/>
          </a:xfrm>
          <a:prstGeom prst="rect">
            <a:avLst/>
          </a:prstGeom>
        </p:spPr>
        <p:txBody>
          <a:bodyPr wrap="square">
            <a:spAutoFit/>
          </a:bodyPr>
          <a:lstStyle/>
          <a:p>
            <a:pPr lvl="0" algn="ctr"/>
            <a:r>
              <a:rPr lang="pt-BR" sz="2400" b="1" dirty="0">
                <a:solidFill>
                  <a:prstClr val="white">
                    <a:lumMod val="95000"/>
                  </a:prstClr>
                </a:solidFill>
                <a:effectLst>
                  <a:outerShdw blurRad="38100" dist="38100" dir="2700000" algn="tl">
                    <a:srgbClr val="000000">
                      <a:alpha val="43137"/>
                    </a:srgbClr>
                  </a:outerShdw>
                </a:effectLst>
              </a:rPr>
              <a:t>Possui um ar majestoso e árvores cuidadosamente colocadas, que se alinham na beirada da praça do cais. Ao passar de um local para outro através de um túnel, ouvimos ecos de uma bela canção que vinha não sei de onde. Ao contemplar o final </a:t>
            </a:r>
            <a:r>
              <a:rPr lang="pt-BR" sz="2400" b="1" dirty="0" smtClean="0">
                <a:solidFill>
                  <a:prstClr val="white">
                    <a:lumMod val="95000"/>
                  </a:prstClr>
                </a:solidFill>
                <a:effectLst>
                  <a:outerShdw blurRad="38100" dist="38100" dir="2700000" algn="tl">
                    <a:srgbClr val="000000">
                      <a:alpha val="43137"/>
                    </a:srgbClr>
                  </a:outerShdw>
                </a:effectLst>
              </a:rPr>
              <a:t>, </a:t>
            </a:r>
            <a:r>
              <a:rPr lang="pt-BR" sz="2400" b="1" dirty="0">
                <a:solidFill>
                  <a:prstClr val="white">
                    <a:lumMod val="95000"/>
                  </a:prstClr>
                </a:solidFill>
                <a:effectLst>
                  <a:outerShdw blurRad="38100" dist="38100" dir="2700000" algn="tl">
                    <a:srgbClr val="000000">
                      <a:alpha val="43137"/>
                    </a:srgbClr>
                  </a:outerShdw>
                </a:effectLst>
              </a:rPr>
              <a:t>enxergamos um pianista que tocava canções lindas em troca de alguns euros que as pessoas depositavam em seu chapéu colocado no chão.</a:t>
            </a:r>
          </a:p>
        </p:txBody>
      </p:sp>
    </p:spTree>
    <p:extLst>
      <p:ext uri="{BB962C8B-B14F-4D97-AF65-F5344CB8AC3E}">
        <p14:creationId xmlns:p14="http://schemas.microsoft.com/office/powerpoint/2010/main" xmlns="" val="754083263"/>
      </p:ext>
    </p:extLst>
  </p:cSld>
  <p:clrMapOvr>
    <a:masterClrMapping/>
  </p:clrMapOvr>
  <p:transition spd="slow" advClick="0" advTm="44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870">
                                          <p:stCondLst>
                                            <p:cond delay="0"/>
                                          </p:stCondLst>
                                        </p:cTn>
                                        <p:tgtEl>
                                          <p:spTgt spid="7"/>
                                        </p:tgtEl>
                                      </p:cBhvr>
                                    </p:animEffect>
                                    <p:anim calcmode="lin" valueType="num">
                                      <p:cBhvr>
                                        <p:cTn id="8" dur="2733"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7"/>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7"/>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7"/>
                                        </p:tgtEl>
                                        <p:attrNameLst>
                                          <p:attrName>ppt_y</p:attrName>
                                        </p:attrNameLst>
                                      </p:cBhvr>
                                      <p:tavLst>
                                        <p:tav tm="0" fmla="#ppt_y-sin(pi*$)/81">
                                          <p:val>
                                            <p:fltVal val="0"/>
                                          </p:val>
                                        </p:tav>
                                        <p:tav tm="100000">
                                          <p:val>
                                            <p:fltVal val="1"/>
                                          </p:val>
                                        </p:tav>
                                      </p:tavLst>
                                    </p:anim>
                                    <p:animScale>
                                      <p:cBhvr>
                                        <p:cTn id="13" dur="39">
                                          <p:stCondLst>
                                            <p:cond delay="975"/>
                                          </p:stCondLst>
                                        </p:cTn>
                                        <p:tgtEl>
                                          <p:spTgt spid="7"/>
                                        </p:tgtEl>
                                      </p:cBhvr>
                                      <p:to x="100000" y="60000"/>
                                    </p:animScale>
                                    <p:animScale>
                                      <p:cBhvr>
                                        <p:cTn id="14" dur="249" decel="50000">
                                          <p:stCondLst>
                                            <p:cond delay="1014"/>
                                          </p:stCondLst>
                                        </p:cTn>
                                        <p:tgtEl>
                                          <p:spTgt spid="7"/>
                                        </p:tgtEl>
                                      </p:cBhvr>
                                      <p:to x="100000" y="100000"/>
                                    </p:animScale>
                                    <p:animScale>
                                      <p:cBhvr>
                                        <p:cTn id="15" dur="39">
                                          <p:stCondLst>
                                            <p:cond delay="1968"/>
                                          </p:stCondLst>
                                        </p:cTn>
                                        <p:tgtEl>
                                          <p:spTgt spid="7"/>
                                        </p:tgtEl>
                                      </p:cBhvr>
                                      <p:to x="100000" y="80000"/>
                                    </p:animScale>
                                    <p:animScale>
                                      <p:cBhvr>
                                        <p:cTn id="16" dur="249" decel="50000">
                                          <p:stCondLst>
                                            <p:cond delay="2007"/>
                                          </p:stCondLst>
                                        </p:cTn>
                                        <p:tgtEl>
                                          <p:spTgt spid="7"/>
                                        </p:tgtEl>
                                      </p:cBhvr>
                                      <p:to x="100000" y="100000"/>
                                    </p:animScale>
                                    <p:animScale>
                                      <p:cBhvr>
                                        <p:cTn id="17" dur="39">
                                          <p:stCondLst>
                                            <p:cond delay="2463"/>
                                          </p:stCondLst>
                                        </p:cTn>
                                        <p:tgtEl>
                                          <p:spTgt spid="7"/>
                                        </p:tgtEl>
                                      </p:cBhvr>
                                      <p:to x="100000" y="90000"/>
                                    </p:animScale>
                                    <p:animScale>
                                      <p:cBhvr>
                                        <p:cTn id="18" dur="249" decel="50000">
                                          <p:stCondLst>
                                            <p:cond delay="2502"/>
                                          </p:stCondLst>
                                        </p:cTn>
                                        <p:tgtEl>
                                          <p:spTgt spid="7"/>
                                        </p:tgtEl>
                                      </p:cBhvr>
                                      <p:to x="100000" y="100000"/>
                                    </p:animScale>
                                    <p:animScale>
                                      <p:cBhvr>
                                        <p:cTn id="19" dur="39">
                                          <p:stCondLst>
                                            <p:cond delay="2712"/>
                                          </p:stCondLst>
                                        </p:cTn>
                                        <p:tgtEl>
                                          <p:spTgt spid="7"/>
                                        </p:tgtEl>
                                      </p:cBhvr>
                                      <p:to x="100000" y="95000"/>
                                    </p:animScale>
                                    <p:animScale>
                                      <p:cBhvr>
                                        <p:cTn id="20" dur="249" decel="50000">
                                          <p:stCondLst>
                                            <p:cond delay="2751"/>
                                          </p:stCondLst>
                                        </p:cTn>
                                        <p:tgtEl>
                                          <p:spTgt spid="7"/>
                                        </p:tgtEl>
                                      </p:cBhvr>
                                      <p:to x="100000" y="100000"/>
                                    </p:animScale>
                                  </p:childTnLst>
                                </p:cTn>
                              </p:par>
                            </p:childTnLst>
                          </p:cTn>
                        </p:par>
                        <p:par>
                          <p:cTn id="21" fill="hold">
                            <p:stCondLst>
                              <p:cond delay="3000"/>
                            </p:stCondLst>
                            <p:childTnLst>
                              <p:par>
                                <p:cTn id="22" presetID="3" presetClass="entr" presetSubtype="10" fill="hold"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blinds(horizontal)">
                                      <p:cBhvr>
                                        <p:cTn id="24" dur="3000"/>
                                        <p:tgtEl>
                                          <p:spTgt spid="3">
                                            <p:txEl>
                                              <p:pRg st="0" end="0"/>
                                            </p:txEl>
                                          </p:spTgt>
                                        </p:tgtEl>
                                      </p:cBhvr>
                                    </p:animEffect>
                                  </p:childTnLst>
                                </p:cTn>
                              </p:par>
                            </p:childTnLst>
                          </p:cTn>
                        </p:par>
                        <p:par>
                          <p:cTn id="25" fill="hold">
                            <p:stCondLst>
                              <p:cond delay="6000"/>
                            </p:stCondLst>
                            <p:childTnLst>
                              <p:par>
                                <p:cTn id="26" presetID="53" presetClass="entr" presetSubtype="0" fill="hold" nodeType="afterEffect">
                                  <p:stCondLst>
                                    <p:cond delay="0"/>
                                  </p:stCondLst>
                                  <p:childTnLst>
                                    <p:set>
                                      <p:cBhvr>
                                        <p:cTn id="27" dur="1" fill="hold">
                                          <p:stCondLst>
                                            <p:cond delay="0"/>
                                          </p:stCondLst>
                                        </p:cTn>
                                        <p:tgtEl>
                                          <p:spTgt spid="4">
                                            <p:txEl>
                                              <p:pRg st="0" end="0"/>
                                            </p:txEl>
                                          </p:spTgt>
                                        </p:tgtEl>
                                        <p:attrNameLst>
                                          <p:attrName>style.visibility</p:attrName>
                                        </p:attrNameLst>
                                      </p:cBhvr>
                                      <p:to>
                                        <p:strVal val="visible"/>
                                      </p:to>
                                    </p:set>
                                    <p:anim calcmode="lin" valueType="num">
                                      <p:cBhvr>
                                        <p:cTn id="28"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9" dur="3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30" dur="3000"/>
                                        <p:tgtEl>
                                          <p:spTgt spid="4">
                                            <p:txEl>
                                              <p:pRg st="0" end="0"/>
                                            </p:txEl>
                                          </p:spTgt>
                                        </p:tgtEl>
                                      </p:cBhvr>
                                    </p:animEffect>
                                  </p:childTnLst>
                                </p:cTn>
                              </p:par>
                            </p:childTnLst>
                          </p:cTn>
                        </p:par>
                        <p:par>
                          <p:cTn id="31" fill="hold">
                            <p:stCondLst>
                              <p:cond delay="9000"/>
                            </p:stCondLst>
                            <p:childTnLst>
                              <p:par>
                                <p:cTn id="32" presetID="53" presetClass="entr" presetSubtype="0" fill="hold" nodeType="afterEffect">
                                  <p:stCondLst>
                                    <p:cond delay="0"/>
                                  </p:stCondLst>
                                  <p:childTnLst>
                                    <p:set>
                                      <p:cBhvr>
                                        <p:cTn id="33" dur="1" fill="hold">
                                          <p:stCondLst>
                                            <p:cond delay="0"/>
                                          </p:stCondLst>
                                        </p:cTn>
                                        <p:tgtEl>
                                          <p:spTgt spid="2">
                                            <p:txEl>
                                              <p:pRg st="0" end="0"/>
                                            </p:txEl>
                                          </p:spTgt>
                                        </p:tgtEl>
                                        <p:attrNameLst>
                                          <p:attrName>style.visibility</p:attrName>
                                        </p:attrNameLst>
                                      </p:cBhvr>
                                      <p:to>
                                        <p:strVal val="visible"/>
                                      </p:to>
                                    </p:set>
                                    <p:anim calcmode="lin" valueType="num">
                                      <p:cBhvr>
                                        <p:cTn id="34"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35"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36" dur="3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Retângulo 1"/>
          <p:cNvSpPr/>
          <p:nvPr/>
        </p:nvSpPr>
        <p:spPr>
          <a:xfrm>
            <a:off x="4159836" y="1196752"/>
            <a:ext cx="7344816" cy="5632311"/>
          </a:xfrm>
          <a:prstGeom prst="rect">
            <a:avLst/>
          </a:prstGeom>
        </p:spPr>
        <p:txBody>
          <a:bodyPr wrap="square">
            <a:spAutoFit/>
          </a:bodyPr>
          <a:lstStyle/>
          <a:p>
            <a:pPr algn="ctr"/>
            <a:r>
              <a:rPr lang="pt-BR" sz="3600" dirty="0"/>
              <a:t>Está a 100 metros acima do mar, é a mais antiga e tranquila das vilas e tem vistas espetaculares. É a única que não possui um ancoradouro; fica encravada no alto de um rochedo, no meio de vinhedos. </a:t>
            </a:r>
            <a:endParaRPr lang="pt-BR" sz="3600" dirty="0" smtClean="0"/>
          </a:p>
          <a:p>
            <a:pPr algn="ctr"/>
            <a:r>
              <a:rPr lang="pt-BR" sz="3600" dirty="0" smtClean="0"/>
              <a:t>Do </a:t>
            </a:r>
            <a:r>
              <a:rPr lang="pt-BR" sz="3600" dirty="0"/>
              <a:t>alto, escuta-se o som abafado dos trens passando pelos túneis. Aproveitando a vista exuberante, paramos para almoçar ali</a:t>
            </a:r>
            <a:r>
              <a:rPr lang="pt-BR" sz="3200" dirty="0"/>
              <a:t>.</a:t>
            </a:r>
          </a:p>
        </p:txBody>
      </p:sp>
      <p:pic>
        <p:nvPicPr>
          <p:cNvPr id="1028" name="Picture 4" descr="http://ts2.mm.bing.net/th?id=H.5024168053573133&amp;pid=15.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20618717">
            <a:off x="583539" y="1418974"/>
            <a:ext cx="3732051" cy="4059926"/>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3" name="Retângulo 2"/>
          <p:cNvSpPr/>
          <p:nvPr/>
        </p:nvSpPr>
        <p:spPr>
          <a:xfrm>
            <a:off x="5095868" y="214290"/>
            <a:ext cx="5040560" cy="92333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pt-BR"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pt-BR"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CORNIGLIA</a:t>
            </a:r>
          </a:p>
        </p:txBody>
      </p:sp>
    </p:spTree>
    <p:extLst>
      <p:ext uri="{BB962C8B-B14F-4D97-AF65-F5344CB8AC3E}">
        <p14:creationId xmlns:p14="http://schemas.microsoft.com/office/powerpoint/2010/main" xmlns="" val="3540207444"/>
      </p:ext>
    </p:extLst>
  </p:cSld>
  <p:clrMapOvr>
    <a:masterClrMapping/>
  </p:clrMapOvr>
  <p:transition spd="slow" advClick="0" advTm="28000">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additive="base">
                                        <p:cTn id="7" dur="3000" fill="hold"/>
                                        <p:tgtEl>
                                          <p:spTgt spid="1028"/>
                                        </p:tgtEl>
                                        <p:attrNameLst>
                                          <p:attrName>ppt_x</p:attrName>
                                        </p:attrNameLst>
                                      </p:cBhvr>
                                      <p:tavLst>
                                        <p:tav tm="0">
                                          <p:val>
                                            <p:strVal val="#ppt_x"/>
                                          </p:val>
                                        </p:tav>
                                        <p:tav tm="100000">
                                          <p:val>
                                            <p:strVal val="#ppt_x"/>
                                          </p:val>
                                        </p:tav>
                                      </p:tavLst>
                                    </p:anim>
                                    <p:anim calcmode="lin" valueType="num">
                                      <p:cBhvr additive="base">
                                        <p:cTn id="8" dur="3000" fill="hold"/>
                                        <p:tgtEl>
                                          <p:spTgt spid="1028"/>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6" presetClass="entr" presetSubtype="16" fill="hold" nodeType="after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3000"/>
                                        <p:tgtEl>
                                          <p:spTgt spid="3">
                                            <p:txEl>
                                              <p:pRg st="0" end="0"/>
                                            </p:txEl>
                                          </p:spTgt>
                                        </p:tgtEl>
                                      </p:cBhvr>
                                    </p:animEffect>
                                  </p:childTnLst>
                                </p:cTn>
                              </p:par>
                            </p:childTnLst>
                          </p:cTn>
                        </p:par>
                        <p:par>
                          <p:cTn id="13" fill="hold">
                            <p:stCondLst>
                              <p:cond delay="6000"/>
                            </p:stCondLst>
                            <p:childTnLst>
                              <p:par>
                                <p:cTn id="14" presetID="53" presetClass="entr" presetSubtype="0" fill="hold" nodeType="after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7"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8" dur="3000"/>
                                        <p:tgtEl>
                                          <p:spTgt spid="2">
                                            <p:txEl>
                                              <p:pRg st="0" end="0"/>
                                            </p:txEl>
                                          </p:spTgt>
                                        </p:tgtEl>
                                      </p:cBhvr>
                                    </p:animEffect>
                                  </p:childTnLst>
                                </p:cTn>
                              </p:par>
                            </p:childTnLst>
                          </p:cTn>
                        </p:par>
                        <p:par>
                          <p:cTn id="19" fill="hold">
                            <p:stCondLst>
                              <p:cond delay="9000"/>
                            </p:stCondLst>
                            <p:childTnLst>
                              <p:par>
                                <p:cTn id="20" presetID="53" presetClass="entr" presetSubtype="0" fill="hold" nodeType="afterEffect">
                                  <p:stCondLst>
                                    <p:cond delay="0"/>
                                  </p:stCondLst>
                                  <p:childTnLst>
                                    <p:set>
                                      <p:cBhvr>
                                        <p:cTn id="21" dur="1" fill="hold">
                                          <p:stCondLst>
                                            <p:cond delay="0"/>
                                          </p:stCondLst>
                                        </p:cTn>
                                        <p:tgtEl>
                                          <p:spTgt spid="2">
                                            <p:txEl>
                                              <p:pRg st="1" end="1"/>
                                            </p:txEl>
                                          </p:spTgt>
                                        </p:tgtEl>
                                        <p:attrNameLst>
                                          <p:attrName>style.visibility</p:attrName>
                                        </p:attrNameLst>
                                      </p:cBhvr>
                                      <p:to>
                                        <p:strVal val="visible"/>
                                      </p:to>
                                    </p:set>
                                    <p:anim calcmode="lin" valueType="num">
                                      <p:cBhvr>
                                        <p:cTn id="22"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3"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4" dur="3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Retângulo 1"/>
          <p:cNvSpPr/>
          <p:nvPr/>
        </p:nvSpPr>
        <p:spPr>
          <a:xfrm>
            <a:off x="3524232" y="1214422"/>
            <a:ext cx="8524472" cy="5509200"/>
          </a:xfrm>
          <a:prstGeom prst="rect">
            <a:avLst/>
          </a:prstGeom>
        </p:spPr>
        <p:txBody>
          <a:bodyPr wrap="square">
            <a:spAutoFit/>
          </a:bodyPr>
          <a:lstStyle/>
          <a:p>
            <a:pPr algn="ctr"/>
            <a:r>
              <a:rPr lang="pt-BR" sz="2800" b="1" dirty="0">
                <a:solidFill>
                  <a:schemeClr val="bg1"/>
                </a:solidFill>
                <a:effectLst>
                  <a:outerShdw blurRad="38100" dist="38100" dir="2700000" algn="tl">
                    <a:srgbClr val="000000">
                      <a:alpha val="43137"/>
                    </a:srgbClr>
                  </a:outerShdw>
                </a:effectLst>
              </a:rPr>
              <a:t> </a:t>
            </a:r>
            <a:r>
              <a:rPr lang="pt-BR" sz="3200" b="1" dirty="0">
                <a:solidFill>
                  <a:schemeClr val="bg1"/>
                </a:solidFill>
                <a:effectLst>
                  <a:outerShdw blurRad="38100" dist="38100" dir="2700000" algn="tl">
                    <a:srgbClr val="000000">
                      <a:alpha val="43137"/>
                    </a:srgbClr>
                  </a:outerShdw>
                </a:effectLst>
              </a:rPr>
              <a:t>Este vilarejo fica sobre uma falésia à beira-mar e é acessível, a pé, a partir de Riomaggiore pela via dell’Amore. </a:t>
            </a:r>
            <a:endParaRPr lang="pt-BR" sz="3200" b="1" dirty="0" smtClean="0">
              <a:solidFill>
                <a:schemeClr val="bg1"/>
              </a:solidFill>
              <a:effectLst>
                <a:outerShdw blurRad="38100" dist="38100" dir="2700000" algn="tl">
                  <a:srgbClr val="000000">
                    <a:alpha val="43137"/>
                  </a:srgbClr>
                </a:outerShdw>
              </a:effectLst>
            </a:endParaRPr>
          </a:p>
          <a:p>
            <a:pPr algn="ctr"/>
            <a:endParaRPr lang="pt-BR" sz="3200" b="1" dirty="0">
              <a:solidFill>
                <a:schemeClr val="bg1"/>
              </a:solidFill>
              <a:effectLst>
                <a:outerShdw blurRad="38100" dist="38100" dir="2700000" algn="tl">
                  <a:srgbClr val="000000">
                    <a:alpha val="43137"/>
                  </a:srgbClr>
                </a:outerShdw>
              </a:effectLst>
            </a:endParaRPr>
          </a:p>
          <a:p>
            <a:pPr algn="ctr"/>
            <a:r>
              <a:rPr lang="pt-BR" sz="3200" b="1" dirty="0" smtClean="0">
                <a:solidFill>
                  <a:schemeClr val="bg1"/>
                </a:solidFill>
                <a:effectLst>
                  <a:outerShdw blurRad="38100" dist="38100" dir="2700000" algn="tl">
                    <a:srgbClr val="000000">
                      <a:alpha val="43137"/>
                    </a:srgbClr>
                  </a:outerShdw>
                </a:effectLst>
              </a:rPr>
              <a:t>Está </a:t>
            </a:r>
            <a:r>
              <a:rPr lang="pt-BR" sz="3200" b="1" dirty="0">
                <a:solidFill>
                  <a:schemeClr val="bg1"/>
                </a:solidFill>
                <a:effectLst>
                  <a:outerShdw blurRad="38100" dist="38100" dir="2700000" algn="tl">
                    <a:srgbClr val="000000">
                      <a:alpha val="43137"/>
                    </a:srgbClr>
                  </a:outerShdw>
                </a:effectLst>
              </a:rPr>
              <a:t>repleta de vinhedos em terraços, sobre as colinas acima da aldeia, de onde avistávamos os barcos de pesca que, após retornarem do alto mar, paravam nas ruas estreitas, uma vez que não tem ancoradouro natural e nem edificado pelo homem.</a:t>
            </a:r>
          </a:p>
        </p:txBody>
      </p:sp>
      <p:pic>
        <p:nvPicPr>
          <p:cNvPr id="1026" name="Picture 2" descr="http://ts2.mm.bing.net/th?id=H.4845755092961437&amp;pid=15.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rot="21163134">
            <a:off x="148181" y="491316"/>
            <a:ext cx="3406884" cy="2555163"/>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3" name="Retângulo 2"/>
          <p:cNvSpPr/>
          <p:nvPr/>
        </p:nvSpPr>
        <p:spPr>
          <a:xfrm>
            <a:off x="5238744" y="285728"/>
            <a:ext cx="4896544" cy="830997"/>
          </a:xfrm>
          <a:prstGeom prst="rect">
            <a:avLst/>
          </a:prstGeom>
          <a:noFill/>
        </p:spPr>
        <p:txBody>
          <a:bodyPr wrap="square" lIns="91440" tIns="45720" rIns="91440" bIns="45720">
            <a:spAutoFit/>
          </a:bodyPr>
          <a:lstStyle/>
          <a:p>
            <a:pPr algn="ctr"/>
            <a:r>
              <a:rPr lang="pt-BR" sz="4800" b="1" dirty="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MANAROLA</a:t>
            </a:r>
          </a:p>
        </p:txBody>
      </p:sp>
      <p:pic>
        <p:nvPicPr>
          <p:cNvPr id="9" name="Imagem 8" descr="Leste e Norte Europeu e Travessia 1034.JPG"/>
          <p:cNvPicPr>
            <a:picLocks noChangeAspect="1"/>
          </p:cNvPicPr>
          <p:nvPr/>
        </p:nvPicPr>
        <p:blipFill>
          <a:blip r:embed="rId3" cstate="print"/>
          <a:stretch>
            <a:fillRect/>
          </a:stretch>
        </p:blipFill>
        <p:spPr>
          <a:xfrm>
            <a:off x="95208" y="3500438"/>
            <a:ext cx="3429024" cy="2571768"/>
          </a:xfrm>
          <a:prstGeom prst="ellipse">
            <a:avLst/>
          </a:prstGeom>
          <a:ln w="63500" cap="rnd">
            <a:solidFill>
              <a:schemeClr val="accent3">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xmlns="" val="2638969792"/>
      </p:ext>
    </p:extLst>
  </p:cSld>
  <p:clrMapOvr>
    <a:masterClrMapping/>
  </p:clrMapOvr>
  <p:transition spd="slow" advClick="0" advTm="2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3000"/>
                                        <p:tgtEl>
                                          <p:spTgt spid="3">
                                            <p:txEl>
                                              <p:pRg st="0" end="0"/>
                                            </p:txEl>
                                          </p:spTgt>
                                        </p:tgtEl>
                                      </p:cBhvr>
                                    </p:animEffect>
                                  </p:childTnLst>
                                </p:cTn>
                              </p:par>
                            </p:childTnLst>
                          </p:cTn>
                        </p:par>
                        <p:par>
                          <p:cTn id="10" fill="hold">
                            <p:stCondLst>
                              <p:cond delay="3000"/>
                            </p:stCondLst>
                            <p:childTnLst>
                              <p:par>
                                <p:cTn id="11" presetID="35" presetClass="entr" presetSubtype="0" fill="hold" nodeType="after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fade">
                                      <p:cBhvr>
                                        <p:cTn id="13" dur="3000"/>
                                        <p:tgtEl>
                                          <p:spTgt spid="1026"/>
                                        </p:tgtEl>
                                      </p:cBhvr>
                                    </p:animEffect>
                                    <p:anim calcmode="lin" valueType="num">
                                      <p:cBhvr>
                                        <p:cTn id="14" dur="3000" fill="hold"/>
                                        <p:tgtEl>
                                          <p:spTgt spid="1026"/>
                                        </p:tgtEl>
                                        <p:attrNameLst>
                                          <p:attrName>style.rotation</p:attrName>
                                        </p:attrNameLst>
                                      </p:cBhvr>
                                      <p:tavLst>
                                        <p:tav tm="0">
                                          <p:val>
                                            <p:fltVal val="720"/>
                                          </p:val>
                                        </p:tav>
                                        <p:tav tm="100000">
                                          <p:val>
                                            <p:fltVal val="0"/>
                                          </p:val>
                                        </p:tav>
                                      </p:tavLst>
                                    </p:anim>
                                    <p:anim calcmode="lin" valueType="num">
                                      <p:cBhvr>
                                        <p:cTn id="15" dur="3000" fill="hold"/>
                                        <p:tgtEl>
                                          <p:spTgt spid="1026"/>
                                        </p:tgtEl>
                                        <p:attrNameLst>
                                          <p:attrName>ppt_h</p:attrName>
                                        </p:attrNameLst>
                                      </p:cBhvr>
                                      <p:tavLst>
                                        <p:tav tm="0">
                                          <p:val>
                                            <p:fltVal val="0"/>
                                          </p:val>
                                        </p:tav>
                                        <p:tav tm="100000">
                                          <p:val>
                                            <p:strVal val="#ppt_h"/>
                                          </p:val>
                                        </p:tav>
                                      </p:tavLst>
                                    </p:anim>
                                    <p:anim calcmode="lin" valueType="num">
                                      <p:cBhvr>
                                        <p:cTn id="16" dur="3000" fill="hold"/>
                                        <p:tgtEl>
                                          <p:spTgt spid="1026"/>
                                        </p:tgtEl>
                                        <p:attrNameLst>
                                          <p:attrName>ppt_w</p:attrName>
                                        </p:attrNameLst>
                                      </p:cBhvr>
                                      <p:tavLst>
                                        <p:tav tm="0">
                                          <p:val>
                                            <p:fltVal val="0"/>
                                          </p:val>
                                        </p:tav>
                                        <p:tav tm="100000">
                                          <p:val>
                                            <p:strVal val="#ppt_w"/>
                                          </p:val>
                                        </p:tav>
                                      </p:tavLst>
                                    </p:anim>
                                  </p:childTnLst>
                                </p:cTn>
                              </p:par>
                              <p:par>
                                <p:cTn id="17" presetID="53"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3000" fill="hold"/>
                                        <p:tgtEl>
                                          <p:spTgt spid="9"/>
                                        </p:tgtEl>
                                        <p:attrNameLst>
                                          <p:attrName>ppt_w</p:attrName>
                                        </p:attrNameLst>
                                      </p:cBhvr>
                                      <p:tavLst>
                                        <p:tav tm="0">
                                          <p:val>
                                            <p:fltVal val="0"/>
                                          </p:val>
                                        </p:tav>
                                        <p:tav tm="100000">
                                          <p:val>
                                            <p:strVal val="#ppt_w"/>
                                          </p:val>
                                        </p:tav>
                                      </p:tavLst>
                                    </p:anim>
                                    <p:anim calcmode="lin" valueType="num">
                                      <p:cBhvr>
                                        <p:cTn id="20" dur="3000" fill="hold"/>
                                        <p:tgtEl>
                                          <p:spTgt spid="9"/>
                                        </p:tgtEl>
                                        <p:attrNameLst>
                                          <p:attrName>ppt_h</p:attrName>
                                        </p:attrNameLst>
                                      </p:cBhvr>
                                      <p:tavLst>
                                        <p:tav tm="0">
                                          <p:val>
                                            <p:fltVal val="0"/>
                                          </p:val>
                                        </p:tav>
                                        <p:tav tm="100000">
                                          <p:val>
                                            <p:strVal val="#ppt_h"/>
                                          </p:val>
                                        </p:tav>
                                      </p:tavLst>
                                    </p:anim>
                                    <p:animEffect transition="in" filter="fade">
                                      <p:cBhvr>
                                        <p:cTn id="21" dur="3000"/>
                                        <p:tgtEl>
                                          <p:spTgt spid="9"/>
                                        </p:tgtEl>
                                      </p:cBhvr>
                                    </p:animEffect>
                                  </p:childTnLst>
                                </p:cTn>
                              </p:par>
                            </p:childTnLst>
                          </p:cTn>
                        </p:par>
                        <p:par>
                          <p:cTn id="22" fill="hold">
                            <p:stCondLst>
                              <p:cond delay="6000"/>
                            </p:stCondLst>
                            <p:childTnLst>
                              <p:par>
                                <p:cTn id="23" presetID="53" presetClass="entr" presetSubtype="0" fill="hold" nodeType="afterEffect">
                                  <p:stCondLst>
                                    <p:cond delay="0"/>
                                  </p:stCondLst>
                                  <p:childTnLst>
                                    <p:set>
                                      <p:cBhvr>
                                        <p:cTn id="24" dur="1" fill="hold">
                                          <p:stCondLst>
                                            <p:cond delay="0"/>
                                          </p:stCondLst>
                                        </p:cTn>
                                        <p:tgtEl>
                                          <p:spTgt spid="2">
                                            <p:txEl>
                                              <p:pRg st="0" end="0"/>
                                            </p:txEl>
                                          </p:spTgt>
                                        </p:tgtEl>
                                        <p:attrNameLst>
                                          <p:attrName>style.visibility</p:attrName>
                                        </p:attrNameLst>
                                      </p:cBhvr>
                                      <p:to>
                                        <p:strVal val="visible"/>
                                      </p:to>
                                    </p:set>
                                    <p:anim calcmode="lin" valueType="num">
                                      <p:cBhvr>
                                        <p:cTn id="25"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26"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27" dur="3000"/>
                                        <p:tgtEl>
                                          <p:spTgt spid="2">
                                            <p:txEl>
                                              <p:pRg st="0" end="0"/>
                                            </p:txEl>
                                          </p:spTgt>
                                        </p:tgtEl>
                                      </p:cBhvr>
                                    </p:animEffect>
                                  </p:childTnLst>
                                </p:cTn>
                              </p:par>
                            </p:childTnLst>
                          </p:cTn>
                        </p:par>
                        <p:par>
                          <p:cTn id="28" fill="hold">
                            <p:stCondLst>
                              <p:cond delay="9000"/>
                            </p:stCondLst>
                            <p:childTnLst>
                              <p:par>
                                <p:cTn id="29" presetID="53" presetClass="entr" presetSubtype="0" fill="hold" nodeType="afterEffect">
                                  <p:stCondLst>
                                    <p:cond delay="0"/>
                                  </p:stCondLst>
                                  <p:childTnLst>
                                    <p:set>
                                      <p:cBhvr>
                                        <p:cTn id="30" dur="1" fill="hold">
                                          <p:stCondLst>
                                            <p:cond delay="0"/>
                                          </p:stCondLst>
                                        </p:cTn>
                                        <p:tgtEl>
                                          <p:spTgt spid="2">
                                            <p:txEl>
                                              <p:pRg st="2" end="2"/>
                                            </p:txEl>
                                          </p:spTgt>
                                        </p:tgtEl>
                                        <p:attrNameLst>
                                          <p:attrName>style.visibility</p:attrName>
                                        </p:attrNameLst>
                                      </p:cBhvr>
                                      <p:to>
                                        <p:strVal val="visible"/>
                                      </p:to>
                                    </p:set>
                                    <p:anim calcmode="lin" valueType="num">
                                      <p:cBhvr>
                                        <p:cTn id="31" dur="3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32" dur="3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33" dur="3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67000"/>
              </a:schemeClr>
            </a:gs>
            <a:gs pos="48000">
              <a:schemeClr val="accent6">
                <a:lumMod val="97000"/>
                <a:lumOff val="3000"/>
              </a:schemeClr>
            </a:gs>
            <a:gs pos="100000">
              <a:schemeClr val="accent6">
                <a:lumMod val="60000"/>
                <a:lumOff val="40000"/>
              </a:schemeClr>
            </a:gs>
          </a:gsLst>
          <a:lin ang="16200000" scaled="1"/>
        </a:gradFill>
        <a:effectLst/>
      </p:bgPr>
    </p:bg>
    <p:spTree>
      <p:nvGrpSpPr>
        <p:cNvPr id="1" name=""/>
        <p:cNvGrpSpPr/>
        <p:nvPr/>
      </p:nvGrpSpPr>
      <p:grpSpPr>
        <a:xfrm>
          <a:off x="0" y="0"/>
          <a:ext cx="0" cy="0"/>
          <a:chOff x="0" y="0"/>
          <a:chExt cx="0" cy="0"/>
        </a:xfrm>
      </p:grpSpPr>
      <p:sp>
        <p:nvSpPr>
          <p:cNvPr id="2" name="Retângulo 1"/>
          <p:cNvSpPr/>
          <p:nvPr/>
        </p:nvSpPr>
        <p:spPr>
          <a:xfrm>
            <a:off x="246283" y="980728"/>
            <a:ext cx="9097688" cy="3970318"/>
          </a:xfrm>
          <a:prstGeom prst="rect">
            <a:avLst/>
          </a:prstGeom>
        </p:spPr>
        <p:txBody>
          <a:bodyPr wrap="square">
            <a:spAutoFit/>
          </a:bodyPr>
          <a:lstStyle/>
          <a:p>
            <a:pPr algn="ctr"/>
            <a:r>
              <a:rPr lang="pt-BR" sz="2800" b="1" dirty="0">
                <a:solidFill>
                  <a:schemeClr val="bg1"/>
                </a:solidFill>
                <a:effectLst>
                  <a:outerShdw blurRad="38100" dist="38100" dir="2700000" algn="tl">
                    <a:srgbClr val="000000">
                      <a:alpha val="43137"/>
                    </a:srgbClr>
                  </a:outerShdw>
                </a:effectLst>
              </a:rPr>
              <a:t>É um minúsculo povoado no fundo de uma baía apertada entre rochedos, com uma rua principal subindo a encosta. </a:t>
            </a:r>
          </a:p>
          <a:p>
            <a:pPr algn="ctr"/>
            <a:endParaRPr lang="pt-BR" sz="2800" b="1" dirty="0">
              <a:solidFill>
                <a:schemeClr val="bg1"/>
              </a:solidFill>
              <a:effectLst>
                <a:outerShdw blurRad="38100" dist="38100" dir="2700000" algn="tl">
                  <a:srgbClr val="000000">
                    <a:alpha val="43137"/>
                  </a:srgbClr>
                </a:outerShdw>
              </a:effectLst>
            </a:endParaRPr>
          </a:p>
          <a:p>
            <a:pPr algn="ctr"/>
            <a:r>
              <a:rPr lang="pt-BR" sz="2800" b="1" dirty="0">
                <a:solidFill>
                  <a:schemeClr val="bg1"/>
                </a:solidFill>
                <a:effectLst>
                  <a:outerShdw blurRad="38100" dist="38100" dir="2700000" algn="tl">
                    <a:srgbClr val="000000">
                      <a:alpha val="43137"/>
                    </a:srgbClr>
                  </a:outerShdw>
                </a:effectLst>
              </a:rPr>
              <a:t>O melhor jeito de chegar ao povoado é por mar, mas há um acesso por terra a partir de La Spezia. De lá, há o caminho “via dell’Amore” até Manarola, que pode ser percorrido em aproximadamente meia hora, passando pelos rochedos perto do mar. </a:t>
            </a:r>
          </a:p>
        </p:txBody>
      </p:sp>
      <p:pic>
        <p:nvPicPr>
          <p:cNvPr id="2050" name="Picture 2" descr="http://ts2.mm.bing.net/th?id=H.5050848339494345&amp;pid=15.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311680" y="809543"/>
            <a:ext cx="2724540" cy="2043405"/>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3" name="Retângulo 2"/>
          <p:cNvSpPr/>
          <p:nvPr/>
        </p:nvSpPr>
        <p:spPr>
          <a:xfrm>
            <a:off x="2452662" y="214290"/>
            <a:ext cx="4536504" cy="646331"/>
          </a:xfrm>
          <a:prstGeom prst="rect">
            <a:avLst/>
          </a:prstGeom>
          <a:noFill/>
        </p:spPr>
        <p:txBody>
          <a:bodyPr wrap="square" lIns="91440" tIns="45720" rIns="91440" bIns="45720">
            <a:spAutoFit/>
          </a:bodyPr>
          <a:lstStyle/>
          <a:p>
            <a:pPr algn="ctr"/>
            <a:r>
              <a:rPr lang="pt-BR" sz="36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RIOMAGGIORE</a:t>
            </a:r>
          </a:p>
        </p:txBody>
      </p:sp>
      <p:sp>
        <p:nvSpPr>
          <p:cNvPr id="4" name="Retângulo 3"/>
          <p:cNvSpPr/>
          <p:nvPr/>
        </p:nvSpPr>
        <p:spPr>
          <a:xfrm>
            <a:off x="238084" y="5286388"/>
            <a:ext cx="11725540" cy="1384995"/>
          </a:xfrm>
          <a:prstGeom prst="rect">
            <a:avLst/>
          </a:prstGeom>
        </p:spPr>
        <p:txBody>
          <a:bodyPr wrap="square">
            <a:spAutoFit/>
          </a:bodyPr>
          <a:lstStyle/>
          <a:p>
            <a:pPr lvl="0" algn="ctr"/>
            <a:r>
              <a:rPr lang="pt-BR" sz="2800" dirty="0">
                <a:solidFill>
                  <a:srgbClr val="FFFF00"/>
                </a:solidFill>
              </a:rPr>
              <a:t>Após  as visitas nas vilas de </a:t>
            </a:r>
            <a:r>
              <a:rPr lang="pt-BR" sz="2800" dirty="0" err="1">
                <a:solidFill>
                  <a:srgbClr val="FFFF00"/>
                </a:solidFill>
              </a:rPr>
              <a:t>Cinque</a:t>
            </a:r>
            <a:r>
              <a:rPr lang="pt-BR" sz="2800" dirty="0">
                <a:solidFill>
                  <a:srgbClr val="FFFF00"/>
                </a:solidFill>
              </a:rPr>
              <a:t> Terre, programamos mais dois lugares famosíssimos, sempre efetuando o percurso de ida e volta de trem.</a:t>
            </a:r>
          </a:p>
          <a:p>
            <a:pPr lvl="0" algn="ctr"/>
            <a:endParaRPr lang="pt-BR" sz="2800" dirty="0">
              <a:solidFill>
                <a:srgbClr val="FFFF00"/>
              </a:solidFill>
            </a:endParaRPr>
          </a:p>
        </p:txBody>
      </p:sp>
    </p:spTree>
    <p:extLst>
      <p:ext uri="{BB962C8B-B14F-4D97-AF65-F5344CB8AC3E}">
        <p14:creationId xmlns:p14="http://schemas.microsoft.com/office/powerpoint/2010/main" xmlns="" val="1140206408"/>
      </p:ext>
    </p:extLst>
  </p:cSld>
  <p:clrMapOvr>
    <a:masterClrMapping/>
  </p:clrMapOvr>
  <p:transition spd="slow" advClick="0" advTm="28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3000"/>
                                        <p:tgtEl>
                                          <p:spTgt spid="3"/>
                                        </p:tgtEl>
                                      </p:cBhvr>
                                    </p:animEffect>
                                  </p:childTnLst>
                                </p:cTn>
                              </p:par>
                            </p:childTnLst>
                          </p:cTn>
                        </p:par>
                        <p:par>
                          <p:cTn id="8" fill="hold">
                            <p:stCondLst>
                              <p:cond delay="3000"/>
                            </p:stCondLst>
                            <p:childTnLst>
                              <p:par>
                                <p:cTn id="9" presetID="23" presetClass="entr" presetSubtype="16" fill="hold" nodeType="after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3000" fill="hold"/>
                                        <p:tgtEl>
                                          <p:spTgt spid="2050"/>
                                        </p:tgtEl>
                                        <p:attrNameLst>
                                          <p:attrName>ppt_w</p:attrName>
                                        </p:attrNameLst>
                                      </p:cBhvr>
                                      <p:tavLst>
                                        <p:tav tm="0">
                                          <p:val>
                                            <p:fltVal val="0"/>
                                          </p:val>
                                        </p:tav>
                                        <p:tav tm="100000">
                                          <p:val>
                                            <p:strVal val="#ppt_w"/>
                                          </p:val>
                                        </p:tav>
                                      </p:tavLst>
                                    </p:anim>
                                    <p:anim calcmode="lin" valueType="num">
                                      <p:cBhvr>
                                        <p:cTn id="12" dur="3000" fill="hold"/>
                                        <p:tgtEl>
                                          <p:spTgt spid="2050"/>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53" presetClass="entr" presetSubtype="0" fill="hold" nodeType="afterEffect">
                                  <p:stCondLst>
                                    <p:cond delay="0"/>
                                  </p:stCondLst>
                                  <p:childTnLst>
                                    <p:set>
                                      <p:cBhvr>
                                        <p:cTn id="15" dur="1" fill="hold">
                                          <p:stCondLst>
                                            <p:cond delay="0"/>
                                          </p:stCondLst>
                                        </p:cTn>
                                        <p:tgtEl>
                                          <p:spTgt spid="2">
                                            <p:txEl>
                                              <p:pRg st="0" end="0"/>
                                            </p:txEl>
                                          </p:spTgt>
                                        </p:tgtEl>
                                        <p:attrNameLst>
                                          <p:attrName>style.visibility</p:attrName>
                                        </p:attrNameLst>
                                      </p:cBhvr>
                                      <p:to>
                                        <p:strVal val="visible"/>
                                      </p:to>
                                    </p:set>
                                    <p:anim calcmode="lin" valueType="num">
                                      <p:cBhvr>
                                        <p:cTn id="16"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7"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8" dur="3000"/>
                                        <p:tgtEl>
                                          <p:spTgt spid="2">
                                            <p:txEl>
                                              <p:pRg st="0" end="0"/>
                                            </p:txEl>
                                          </p:spTgt>
                                        </p:tgtEl>
                                      </p:cBhvr>
                                    </p:animEffect>
                                  </p:childTnLst>
                                </p:cTn>
                              </p:par>
                            </p:childTnLst>
                          </p:cTn>
                        </p:par>
                        <p:par>
                          <p:cTn id="19" fill="hold">
                            <p:stCondLst>
                              <p:cond delay="9000"/>
                            </p:stCondLst>
                            <p:childTnLst>
                              <p:par>
                                <p:cTn id="20" presetID="53" presetClass="entr" presetSubtype="0"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 calcmode="lin" valueType="num">
                                      <p:cBhvr>
                                        <p:cTn id="22" dur="3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3" dur="3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4" dur="3000"/>
                                        <p:tgtEl>
                                          <p:spTgt spid="2">
                                            <p:txEl>
                                              <p:pRg st="2" end="2"/>
                                            </p:txEl>
                                          </p:spTgt>
                                        </p:tgtEl>
                                      </p:cBhvr>
                                    </p:animEffect>
                                  </p:childTnLst>
                                </p:cTn>
                              </p:par>
                            </p:childTnLst>
                          </p:cTn>
                        </p:par>
                        <p:par>
                          <p:cTn id="25" fill="hold">
                            <p:stCondLst>
                              <p:cond delay="12000"/>
                            </p:stCondLst>
                            <p:childTnLst>
                              <p:par>
                                <p:cTn id="26" presetID="26" presetClass="entr" presetSubtype="0"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870">
                                          <p:stCondLst>
                                            <p:cond delay="0"/>
                                          </p:stCondLst>
                                        </p:cTn>
                                        <p:tgtEl>
                                          <p:spTgt spid="4"/>
                                        </p:tgtEl>
                                      </p:cBhvr>
                                    </p:animEffect>
                                    <p:anim calcmode="lin" valueType="num">
                                      <p:cBhvr>
                                        <p:cTn id="29" dur="2733"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0" dur="996"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1" dur="996" tmFilter="0, 0; 0.125,0.2665; 0.25,0.4; 0.375,0.465; 0.5,0.5;  0.625,0.535; 0.75,0.6; 0.875,0.7335; 1,1">
                                          <p:stCondLst>
                                            <p:cond delay="996"/>
                                          </p:stCondLst>
                                        </p:cTn>
                                        <p:tgtEl>
                                          <p:spTgt spid="4"/>
                                        </p:tgtEl>
                                        <p:attrNameLst>
                                          <p:attrName>ppt_y</p:attrName>
                                        </p:attrNameLst>
                                      </p:cBhvr>
                                      <p:tavLst>
                                        <p:tav tm="0" fmla="#ppt_y-sin(pi*$)/9">
                                          <p:val>
                                            <p:fltVal val="0"/>
                                          </p:val>
                                        </p:tav>
                                        <p:tav tm="100000">
                                          <p:val>
                                            <p:fltVal val="1"/>
                                          </p:val>
                                        </p:tav>
                                      </p:tavLst>
                                    </p:anim>
                                    <p:anim calcmode="lin" valueType="num">
                                      <p:cBhvr>
                                        <p:cTn id="32" dur="498" tmFilter="0, 0; 0.125,0.2665; 0.25,0.4; 0.375,0.465; 0.5,0.5;  0.625,0.535; 0.75,0.6; 0.875,0.7335; 1,1">
                                          <p:stCondLst>
                                            <p:cond delay="1986"/>
                                          </p:stCondLst>
                                        </p:cTn>
                                        <p:tgtEl>
                                          <p:spTgt spid="4"/>
                                        </p:tgtEl>
                                        <p:attrNameLst>
                                          <p:attrName>ppt_y</p:attrName>
                                        </p:attrNameLst>
                                      </p:cBhvr>
                                      <p:tavLst>
                                        <p:tav tm="0" fmla="#ppt_y-sin(pi*$)/27">
                                          <p:val>
                                            <p:fltVal val="0"/>
                                          </p:val>
                                        </p:tav>
                                        <p:tav tm="100000">
                                          <p:val>
                                            <p:fltVal val="1"/>
                                          </p:val>
                                        </p:tav>
                                      </p:tavLst>
                                    </p:anim>
                                    <p:anim calcmode="lin" valueType="num">
                                      <p:cBhvr>
                                        <p:cTn id="33" dur="246" tmFilter="0, 0; 0.125,0.2665; 0.25,0.4; 0.375,0.465; 0.5,0.5;  0.625,0.535; 0.75,0.6; 0.875,0.7335; 1,1">
                                          <p:stCondLst>
                                            <p:cond delay="2484"/>
                                          </p:stCondLst>
                                        </p:cTn>
                                        <p:tgtEl>
                                          <p:spTgt spid="4"/>
                                        </p:tgtEl>
                                        <p:attrNameLst>
                                          <p:attrName>ppt_y</p:attrName>
                                        </p:attrNameLst>
                                      </p:cBhvr>
                                      <p:tavLst>
                                        <p:tav tm="0" fmla="#ppt_y-sin(pi*$)/81">
                                          <p:val>
                                            <p:fltVal val="0"/>
                                          </p:val>
                                        </p:tav>
                                        <p:tav tm="100000">
                                          <p:val>
                                            <p:fltVal val="1"/>
                                          </p:val>
                                        </p:tav>
                                      </p:tavLst>
                                    </p:anim>
                                    <p:animScale>
                                      <p:cBhvr>
                                        <p:cTn id="34" dur="39">
                                          <p:stCondLst>
                                            <p:cond delay="975"/>
                                          </p:stCondLst>
                                        </p:cTn>
                                        <p:tgtEl>
                                          <p:spTgt spid="4"/>
                                        </p:tgtEl>
                                      </p:cBhvr>
                                      <p:to x="100000" y="60000"/>
                                    </p:animScale>
                                    <p:animScale>
                                      <p:cBhvr>
                                        <p:cTn id="35" dur="249" decel="50000">
                                          <p:stCondLst>
                                            <p:cond delay="1014"/>
                                          </p:stCondLst>
                                        </p:cTn>
                                        <p:tgtEl>
                                          <p:spTgt spid="4"/>
                                        </p:tgtEl>
                                      </p:cBhvr>
                                      <p:to x="100000" y="100000"/>
                                    </p:animScale>
                                    <p:animScale>
                                      <p:cBhvr>
                                        <p:cTn id="36" dur="39">
                                          <p:stCondLst>
                                            <p:cond delay="1968"/>
                                          </p:stCondLst>
                                        </p:cTn>
                                        <p:tgtEl>
                                          <p:spTgt spid="4"/>
                                        </p:tgtEl>
                                      </p:cBhvr>
                                      <p:to x="100000" y="80000"/>
                                    </p:animScale>
                                    <p:animScale>
                                      <p:cBhvr>
                                        <p:cTn id="37" dur="249" decel="50000">
                                          <p:stCondLst>
                                            <p:cond delay="2007"/>
                                          </p:stCondLst>
                                        </p:cTn>
                                        <p:tgtEl>
                                          <p:spTgt spid="4"/>
                                        </p:tgtEl>
                                      </p:cBhvr>
                                      <p:to x="100000" y="100000"/>
                                    </p:animScale>
                                    <p:animScale>
                                      <p:cBhvr>
                                        <p:cTn id="38" dur="39">
                                          <p:stCondLst>
                                            <p:cond delay="2463"/>
                                          </p:stCondLst>
                                        </p:cTn>
                                        <p:tgtEl>
                                          <p:spTgt spid="4"/>
                                        </p:tgtEl>
                                      </p:cBhvr>
                                      <p:to x="100000" y="90000"/>
                                    </p:animScale>
                                    <p:animScale>
                                      <p:cBhvr>
                                        <p:cTn id="39" dur="249" decel="50000">
                                          <p:stCondLst>
                                            <p:cond delay="2502"/>
                                          </p:stCondLst>
                                        </p:cTn>
                                        <p:tgtEl>
                                          <p:spTgt spid="4"/>
                                        </p:tgtEl>
                                      </p:cBhvr>
                                      <p:to x="100000" y="100000"/>
                                    </p:animScale>
                                    <p:animScale>
                                      <p:cBhvr>
                                        <p:cTn id="40" dur="39">
                                          <p:stCondLst>
                                            <p:cond delay="2712"/>
                                          </p:stCondLst>
                                        </p:cTn>
                                        <p:tgtEl>
                                          <p:spTgt spid="4"/>
                                        </p:tgtEl>
                                      </p:cBhvr>
                                      <p:to x="100000" y="95000"/>
                                    </p:animScale>
                                    <p:animScale>
                                      <p:cBhvr>
                                        <p:cTn id="41" dur="249" decel="50000">
                                          <p:stCondLst>
                                            <p:cond delay="2751"/>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91344" y="692696"/>
            <a:ext cx="11809312" cy="6063198"/>
          </a:xfrm>
          <a:prstGeom prst="rect">
            <a:avLst/>
          </a:prstGeom>
        </p:spPr>
        <p:txBody>
          <a:bodyPr wrap="square">
            <a:spAutoFit/>
          </a:bodyPr>
          <a:lstStyle/>
          <a:p>
            <a:endParaRPr lang="pt-BR" sz="2400" dirty="0"/>
          </a:p>
          <a:p>
            <a:pPr algn="ctr"/>
            <a:r>
              <a:rPr lang="pt-BR" sz="2800" b="1" dirty="0">
                <a:solidFill>
                  <a:schemeClr val="bg1"/>
                </a:solidFill>
                <a:effectLst>
                  <a:outerShdw blurRad="38100" dist="38100" dir="2700000" algn="tl">
                    <a:srgbClr val="000000">
                      <a:alpha val="43137"/>
                    </a:srgbClr>
                  </a:outerShdw>
                </a:effectLst>
              </a:rPr>
              <a:t>É bastante glamorosa, diferente das pequenas vilas sossegadas de Cinque Terra.</a:t>
            </a:r>
          </a:p>
          <a:p>
            <a:pPr algn="ctr"/>
            <a:endParaRPr lang="pt-BR" sz="2800" b="1" dirty="0" smtClean="0">
              <a:solidFill>
                <a:schemeClr val="bg1"/>
              </a:solidFill>
              <a:effectLst>
                <a:outerShdw blurRad="38100" dist="38100" dir="2700000" algn="tl">
                  <a:srgbClr val="000000">
                    <a:alpha val="43137"/>
                  </a:srgbClr>
                </a:outerShdw>
              </a:effectLst>
            </a:endParaRPr>
          </a:p>
          <a:p>
            <a:pPr algn="ctr"/>
            <a:r>
              <a:rPr lang="pt-BR" sz="2800" b="1" dirty="0" smtClean="0">
                <a:solidFill>
                  <a:schemeClr val="bg1"/>
                </a:solidFill>
                <a:effectLst>
                  <a:outerShdw blurRad="38100" dist="38100" dir="2700000" algn="tl">
                    <a:srgbClr val="000000">
                      <a:alpha val="43137"/>
                    </a:srgbClr>
                  </a:outerShdw>
                </a:effectLst>
              </a:rPr>
              <a:t>Faz </a:t>
            </a:r>
            <a:r>
              <a:rPr lang="pt-BR" sz="2800" b="1" dirty="0">
                <a:solidFill>
                  <a:schemeClr val="bg1"/>
                </a:solidFill>
                <a:effectLst>
                  <a:outerShdw blurRad="38100" dist="38100" dir="2700000" algn="tl">
                    <a:srgbClr val="000000">
                      <a:alpha val="43137"/>
                    </a:srgbClr>
                  </a:outerShdw>
                </a:effectLst>
              </a:rPr>
              <a:t>parte da região da província de Gênova, com cerca de 10.000 habitantes. </a:t>
            </a:r>
            <a:endParaRPr lang="pt-BR" sz="2800" b="1" dirty="0" smtClean="0">
              <a:solidFill>
                <a:schemeClr val="bg1"/>
              </a:solidFill>
              <a:effectLst>
                <a:outerShdw blurRad="38100" dist="38100" dir="2700000" algn="tl">
                  <a:srgbClr val="000000">
                    <a:alpha val="43137"/>
                  </a:srgbClr>
                </a:outerShdw>
              </a:effectLst>
            </a:endParaRPr>
          </a:p>
          <a:p>
            <a:pPr algn="ctr"/>
            <a:r>
              <a:rPr lang="pt-BR" sz="2800" b="1" dirty="0" smtClean="0">
                <a:solidFill>
                  <a:schemeClr val="bg1"/>
                </a:solidFill>
                <a:effectLst>
                  <a:outerShdw blurRad="38100" dist="38100" dir="2700000" algn="tl">
                    <a:srgbClr val="000000">
                      <a:alpha val="43137"/>
                    </a:srgbClr>
                  </a:outerShdw>
                </a:effectLst>
              </a:rPr>
              <a:t> </a:t>
            </a:r>
            <a:r>
              <a:rPr lang="pt-BR" sz="2800" b="1" dirty="0">
                <a:solidFill>
                  <a:schemeClr val="bg1"/>
                </a:solidFill>
                <a:effectLst>
                  <a:outerShdw blurRad="38100" dist="38100" dir="2700000" algn="tl">
                    <a:srgbClr val="000000">
                      <a:alpha val="43137"/>
                    </a:srgbClr>
                  </a:outerShdw>
                </a:effectLst>
              </a:rPr>
              <a:t>Possui lugarejos tranquilos exibindo uma estupenda praça com monumentos típicos aos descobrimentos. Sua orla é maravilhosa, mostrando magnificas casas de veraneio em suas encostas. Serve, para os turistas, como uma base para alcançar Portofino. </a:t>
            </a:r>
          </a:p>
          <a:p>
            <a:pPr algn="ctr"/>
            <a:endParaRPr lang="pt-BR" sz="2800" b="1" dirty="0" smtClean="0">
              <a:solidFill>
                <a:schemeClr val="bg1"/>
              </a:solidFill>
              <a:effectLst>
                <a:outerShdw blurRad="38100" dist="38100" dir="2700000" algn="tl">
                  <a:srgbClr val="000000">
                    <a:alpha val="43137"/>
                  </a:srgbClr>
                </a:outerShdw>
              </a:effectLst>
            </a:endParaRPr>
          </a:p>
          <a:p>
            <a:pPr algn="ctr"/>
            <a:r>
              <a:rPr lang="pt-BR" sz="2800" b="1" dirty="0" smtClean="0">
                <a:solidFill>
                  <a:schemeClr val="bg1"/>
                </a:solidFill>
                <a:effectLst>
                  <a:outerShdw blurRad="38100" dist="38100" dir="2700000" algn="tl">
                    <a:srgbClr val="000000">
                      <a:alpha val="43137"/>
                    </a:srgbClr>
                  </a:outerShdw>
                </a:effectLst>
              </a:rPr>
              <a:t>Após </a:t>
            </a:r>
            <a:r>
              <a:rPr lang="pt-BR" sz="2800" b="1" dirty="0">
                <a:solidFill>
                  <a:schemeClr val="bg1"/>
                </a:solidFill>
                <a:effectLst>
                  <a:outerShdw blurRad="38100" dist="38100" dir="2700000" algn="tl">
                    <a:srgbClr val="000000">
                      <a:alpha val="43137"/>
                    </a:srgbClr>
                  </a:outerShdw>
                </a:effectLst>
              </a:rPr>
              <a:t>um breve descanso partimos para Portofino. Há apenas uma estrada que fica na ponta sul do triângulo. A viagem entre as duas cidades foi feita de ônibus e levou cerca de quinze minutos.</a:t>
            </a:r>
          </a:p>
        </p:txBody>
      </p:sp>
      <p:sp>
        <p:nvSpPr>
          <p:cNvPr id="4" name="Retângulo 3"/>
          <p:cNvSpPr/>
          <p:nvPr/>
        </p:nvSpPr>
        <p:spPr>
          <a:xfrm>
            <a:off x="2351584" y="116632"/>
            <a:ext cx="7756218" cy="523220"/>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pt-BR" sz="28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SANTA MARGHERITA LIGURE</a:t>
            </a:r>
          </a:p>
        </p:txBody>
      </p:sp>
    </p:spTree>
    <p:extLst>
      <p:ext uri="{BB962C8B-B14F-4D97-AF65-F5344CB8AC3E}">
        <p14:creationId xmlns:p14="http://schemas.microsoft.com/office/powerpoint/2010/main" xmlns="" val="975936437"/>
      </p:ext>
    </p:extLst>
  </p:cSld>
  <p:clrMapOvr>
    <a:masterClrMapping/>
  </p:clrMapOvr>
  <p:transition spd="slow" advClick="0" advTm="5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after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plus(in)">
                                      <p:cBhvr>
                                        <p:cTn id="7" dur="3000"/>
                                        <p:tgtEl>
                                          <p:spTgt spid="4">
                                            <p:txEl>
                                              <p:pRg st="0" end="0"/>
                                            </p:txEl>
                                          </p:spTgt>
                                        </p:tgtEl>
                                      </p:cBhvr>
                                    </p:animEffect>
                                  </p:childTnLst>
                                </p:cTn>
                              </p:par>
                            </p:childTnLst>
                          </p:cTn>
                        </p:par>
                        <p:par>
                          <p:cTn id="8" fill="hold">
                            <p:stCondLst>
                              <p:cond delay="3000"/>
                            </p:stCondLst>
                            <p:childTnLst>
                              <p:par>
                                <p:cTn id="9" presetID="53" presetClass="entr" presetSubtype="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 calcmode="lin" valueType="num">
                                      <p:cBhvr>
                                        <p:cTn id="11"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2"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3" dur="3000"/>
                                        <p:tgtEl>
                                          <p:spTgt spid="2">
                                            <p:txEl>
                                              <p:pRg st="1" end="1"/>
                                            </p:txEl>
                                          </p:spTgt>
                                        </p:tgtEl>
                                      </p:cBhvr>
                                    </p:animEffect>
                                  </p:childTnLst>
                                </p:cTn>
                              </p:par>
                            </p:childTnLst>
                          </p:cTn>
                        </p:par>
                        <p:par>
                          <p:cTn id="14" fill="hold">
                            <p:stCondLst>
                              <p:cond delay="6000"/>
                            </p:stCondLst>
                            <p:childTnLst>
                              <p:par>
                                <p:cTn id="15" presetID="53" presetClass="entr" presetSubtype="0" fill="hold" nodeType="after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 calcmode="lin" valueType="num">
                                      <p:cBhvr>
                                        <p:cTn id="17" dur="3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8" dur="3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19" dur="3000"/>
                                        <p:tgtEl>
                                          <p:spTgt spid="2">
                                            <p:txEl>
                                              <p:pRg st="3" end="3"/>
                                            </p:txEl>
                                          </p:spTgt>
                                        </p:tgtEl>
                                      </p:cBhvr>
                                    </p:animEffect>
                                  </p:childTnLst>
                                </p:cTn>
                              </p:par>
                            </p:childTnLst>
                          </p:cTn>
                        </p:par>
                        <p:par>
                          <p:cTn id="20" fill="hold">
                            <p:stCondLst>
                              <p:cond delay="9000"/>
                            </p:stCondLst>
                            <p:childTnLst>
                              <p:par>
                                <p:cTn id="21" presetID="53" presetClass="entr" presetSubtype="0" fill="hold" nodeType="after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 calcmode="lin" valueType="num">
                                      <p:cBhvr>
                                        <p:cTn id="23" dur="3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4" dur="3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5" dur="3000"/>
                                        <p:tgtEl>
                                          <p:spTgt spid="2">
                                            <p:txEl>
                                              <p:pRg st="4" end="4"/>
                                            </p:txEl>
                                          </p:spTgt>
                                        </p:tgtEl>
                                      </p:cBhvr>
                                    </p:animEffect>
                                  </p:childTnLst>
                                </p:cTn>
                              </p:par>
                            </p:childTnLst>
                          </p:cTn>
                        </p:par>
                        <p:par>
                          <p:cTn id="26" fill="hold">
                            <p:stCondLst>
                              <p:cond delay="12000"/>
                            </p:stCondLst>
                            <p:childTnLst>
                              <p:par>
                                <p:cTn id="27" presetID="53" presetClass="entr" presetSubtype="0" fill="hold" nodeType="after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anim calcmode="lin" valueType="num">
                                      <p:cBhvr>
                                        <p:cTn id="29" dur="3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30" dur="30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1" dur="30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263352" y="799257"/>
            <a:ext cx="11809312" cy="2246769"/>
          </a:xfrm>
          <a:prstGeom prst="rect">
            <a:avLst/>
          </a:prstGeom>
        </p:spPr>
        <p:txBody>
          <a:bodyPr wrap="square">
            <a:spAutoFit/>
          </a:bodyPr>
          <a:lstStyle/>
          <a:p>
            <a:pPr algn="ctr"/>
            <a:r>
              <a:rPr lang="pt-BR" sz="2000" b="1" dirty="0">
                <a:solidFill>
                  <a:schemeClr val="bg1"/>
                </a:solidFill>
                <a:effectLst>
                  <a:outerShdw blurRad="38100" dist="38100" dir="2700000" algn="tl">
                    <a:srgbClr val="000000">
                      <a:alpha val="43137"/>
                    </a:srgbClr>
                  </a:outerShdw>
                </a:effectLst>
              </a:rPr>
              <a:t> </a:t>
            </a:r>
          </a:p>
          <a:p>
            <a:pPr algn="ctr"/>
            <a:endParaRPr lang="pt-BR" sz="2000" b="1" dirty="0" smtClean="0">
              <a:solidFill>
                <a:srgbClr val="FFFF00"/>
              </a:solidFill>
              <a:effectLst>
                <a:outerShdw blurRad="38100" dist="38100" dir="2700000" algn="tl">
                  <a:srgbClr val="000000">
                    <a:alpha val="43137"/>
                  </a:srgbClr>
                </a:outerShdw>
              </a:effectLst>
            </a:endParaRPr>
          </a:p>
          <a:p>
            <a:pPr algn="ctr"/>
            <a:r>
              <a:rPr lang="pt-BR" sz="2000" b="1" dirty="0" smtClean="0">
                <a:solidFill>
                  <a:srgbClr val="FFFF00"/>
                </a:solidFill>
                <a:effectLst>
                  <a:outerShdw blurRad="38100" dist="38100" dir="2700000" algn="tl">
                    <a:srgbClr val="000000">
                      <a:alpha val="43137"/>
                    </a:srgbClr>
                  </a:outerShdw>
                </a:effectLst>
              </a:rPr>
              <a:t>Esse </a:t>
            </a:r>
            <a:r>
              <a:rPr lang="pt-BR" sz="2000" b="1" dirty="0">
                <a:solidFill>
                  <a:srgbClr val="FFFF00"/>
                </a:solidFill>
                <a:effectLst>
                  <a:outerShdw blurRad="38100" dist="38100" dir="2700000" algn="tl">
                    <a:srgbClr val="000000">
                      <a:alpha val="43137"/>
                    </a:srgbClr>
                  </a:outerShdw>
                </a:effectLst>
              </a:rPr>
              <a:t>pedaço de costa com apenas 530 habitantes compõe um triângulo que divide o Golfo Paradiso e o Tigullio. Na década de 1950, foi o lugar preferido das estrelas do cinema e as vilas onde permaneciam ainda têm um charme sofisticado, trazido pelo pessoal de Gênova que vem fazer turismo e contemplar o lindíssimo mar e sua posição geográfica. Após um breve reconhecimento do local, fomos caminhando até o pequeno cais onde está a maioria dos restaurantes. </a:t>
            </a:r>
          </a:p>
        </p:txBody>
      </p:sp>
      <p:sp>
        <p:nvSpPr>
          <p:cNvPr id="3" name="Retângulo 2"/>
          <p:cNvSpPr/>
          <p:nvPr/>
        </p:nvSpPr>
        <p:spPr>
          <a:xfrm>
            <a:off x="3147116" y="260648"/>
            <a:ext cx="6549284" cy="1077218"/>
          </a:xfrm>
          <a:prstGeom prst="rect">
            <a:avLst/>
          </a:prstGeom>
          <a:noFill/>
        </p:spPr>
        <p:txBody>
          <a:bodyPr wrap="square" lIns="91440" tIns="45720" rIns="91440" bIns="45720">
            <a:spAutoFit/>
          </a:bodyPr>
          <a:lstStyle/>
          <a:p>
            <a:pPr algn="ctr"/>
            <a:r>
              <a:rPr lang="pt-BR"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O PROMONTÓRIO  PORTOFINO</a:t>
            </a:r>
          </a:p>
        </p:txBody>
      </p:sp>
      <p:sp>
        <p:nvSpPr>
          <p:cNvPr id="4" name="Retângulo 3"/>
          <p:cNvSpPr/>
          <p:nvPr/>
        </p:nvSpPr>
        <p:spPr>
          <a:xfrm>
            <a:off x="263352" y="3140968"/>
            <a:ext cx="11737304" cy="3477875"/>
          </a:xfrm>
          <a:prstGeom prst="rect">
            <a:avLst/>
          </a:prstGeom>
        </p:spPr>
        <p:txBody>
          <a:bodyPr wrap="square">
            <a:spAutoFit/>
          </a:bodyPr>
          <a:lstStyle/>
          <a:p>
            <a:pPr lvl="0" algn="ctr"/>
            <a:endParaRPr lang="pt-BR" sz="2000" b="1" dirty="0" smtClean="0">
              <a:solidFill>
                <a:srgbClr val="FFFF00"/>
              </a:solidFill>
              <a:effectLst>
                <a:outerShdw blurRad="38100" dist="38100" dir="2700000" algn="tl">
                  <a:srgbClr val="000000">
                    <a:alpha val="43137"/>
                  </a:srgbClr>
                </a:outerShdw>
              </a:effectLst>
            </a:endParaRPr>
          </a:p>
          <a:p>
            <a:pPr lvl="0" algn="ctr"/>
            <a:endParaRPr lang="pt-BR" sz="2000" b="1" dirty="0" smtClean="0">
              <a:solidFill>
                <a:srgbClr val="FFFF00"/>
              </a:solidFill>
              <a:effectLst>
                <a:outerShdw blurRad="38100" dist="38100" dir="2700000" algn="tl">
                  <a:srgbClr val="000000">
                    <a:alpha val="43137"/>
                  </a:srgbClr>
                </a:outerShdw>
              </a:effectLst>
            </a:endParaRPr>
          </a:p>
          <a:p>
            <a:pPr lvl="0" algn="ctr"/>
            <a:r>
              <a:rPr lang="pt-BR" sz="2000" b="1" dirty="0" smtClean="0">
                <a:solidFill>
                  <a:srgbClr val="FFFF00"/>
                </a:solidFill>
                <a:effectLst>
                  <a:outerShdw blurRad="38100" dist="38100" dir="2700000" algn="tl">
                    <a:srgbClr val="000000">
                      <a:alpha val="43137"/>
                    </a:srgbClr>
                  </a:outerShdw>
                </a:effectLst>
              </a:rPr>
              <a:t>Caminhamos </a:t>
            </a:r>
            <a:r>
              <a:rPr lang="pt-BR" sz="2000" b="1" dirty="0">
                <a:solidFill>
                  <a:srgbClr val="FFFF00"/>
                </a:solidFill>
                <a:effectLst>
                  <a:outerShdw blurRad="38100" dist="38100" dir="2700000" algn="tl">
                    <a:srgbClr val="000000">
                      <a:alpha val="43137"/>
                    </a:srgbClr>
                  </a:outerShdw>
                </a:effectLst>
              </a:rPr>
              <a:t>mais um pouco e, no final do cais, voltamos nossas vistas para o Mosteiro de San </a:t>
            </a:r>
            <a:r>
              <a:rPr lang="pt-BR" sz="2000" b="1" dirty="0" err="1">
                <a:solidFill>
                  <a:srgbClr val="FFFF00"/>
                </a:solidFill>
                <a:effectLst>
                  <a:outerShdw blurRad="38100" dist="38100" dir="2700000" algn="tl">
                    <a:srgbClr val="000000">
                      <a:alpha val="43137"/>
                    </a:srgbClr>
                  </a:outerShdw>
                </a:effectLst>
              </a:rPr>
              <a:t>Fruttuoso</a:t>
            </a:r>
            <a:r>
              <a:rPr lang="pt-BR" sz="2000" b="1" dirty="0">
                <a:solidFill>
                  <a:srgbClr val="FFFF00"/>
                </a:solidFill>
                <a:effectLst>
                  <a:outerShdw blurRad="38100" dist="38100" dir="2700000" algn="tl">
                    <a:srgbClr val="000000">
                      <a:alpha val="43137"/>
                    </a:srgbClr>
                  </a:outerShdw>
                </a:effectLst>
              </a:rPr>
              <a:t>; é o resquício mais antigo do império beneditino que administrava as igrejas do triângulo e ficou encravado na costa. O local só é acessível de barco ou a pé.</a:t>
            </a:r>
          </a:p>
          <a:p>
            <a:pPr lvl="0" algn="ctr"/>
            <a:endParaRPr lang="pt-BR" sz="2000" b="1" dirty="0">
              <a:solidFill>
                <a:srgbClr val="FFFF00"/>
              </a:solidFill>
              <a:effectLst>
                <a:outerShdw blurRad="38100" dist="38100" dir="2700000" algn="tl">
                  <a:srgbClr val="000000">
                    <a:alpha val="43137"/>
                  </a:srgbClr>
                </a:outerShdw>
              </a:effectLst>
            </a:endParaRPr>
          </a:p>
          <a:p>
            <a:pPr lvl="0" algn="ctr"/>
            <a:r>
              <a:rPr lang="pt-BR" sz="2000" b="1" dirty="0">
                <a:solidFill>
                  <a:srgbClr val="FFFF00"/>
                </a:solidFill>
                <a:effectLst>
                  <a:outerShdw blurRad="38100" dist="38100" dir="2700000" algn="tl">
                    <a:srgbClr val="000000">
                      <a:alpha val="43137"/>
                    </a:srgbClr>
                  </a:outerShdw>
                </a:effectLst>
              </a:rPr>
              <a:t>Voltamos já no período da tarde, de ônibus, pela mesma estrada, rumo a Santa </a:t>
            </a:r>
            <a:r>
              <a:rPr lang="pt-BR" sz="2000" b="1" dirty="0" err="1">
                <a:solidFill>
                  <a:srgbClr val="FFFF00"/>
                </a:solidFill>
                <a:effectLst>
                  <a:outerShdw blurRad="38100" dist="38100" dir="2700000" algn="tl">
                    <a:srgbClr val="000000">
                      <a:alpha val="43137"/>
                    </a:srgbClr>
                  </a:outerShdw>
                </a:effectLst>
              </a:rPr>
              <a:t>Margherita</a:t>
            </a:r>
            <a:r>
              <a:rPr lang="pt-BR" sz="2000" b="1" dirty="0">
                <a:solidFill>
                  <a:srgbClr val="FFFF00"/>
                </a:solidFill>
                <a:effectLst>
                  <a:outerShdw blurRad="38100" dist="38100" dir="2700000" algn="tl">
                    <a:srgbClr val="000000">
                      <a:alpha val="43137"/>
                    </a:srgbClr>
                  </a:outerShdw>
                </a:effectLst>
              </a:rPr>
              <a:t>. De lá, apreciamos mais uma vez a orla, enquanto aguardávamos o trem que nos levou para Gênova onde estávamos sediados, terminando assim, esses belos passeios pela Riviera </a:t>
            </a:r>
            <a:r>
              <a:rPr lang="pt-BR" sz="2000" b="1" dirty="0" err="1">
                <a:solidFill>
                  <a:srgbClr val="FFFF00"/>
                </a:solidFill>
                <a:effectLst>
                  <a:outerShdw blurRad="38100" dist="38100" dir="2700000" algn="tl">
                    <a:srgbClr val="000000">
                      <a:alpha val="43137"/>
                    </a:srgbClr>
                  </a:outerShdw>
                </a:effectLst>
              </a:rPr>
              <a:t>Ligure</a:t>
            </a:r>
            <a:r>
              <a:rPr lang="pt-BR" sz="2000" b="1" dirty="0">
                <a:solidFill>
                  <a:srgbClr val="FFFF00"/>
                </a:solidFill>
                <a:effectLst>
                  <a:outerShdw blurRad="38100" dist="38100" dir="2700000" algn="tl">
                    <a:srgbClr val="000000">
                      <a:alpha val="43137"/>
                    </a:srgbClr>
                  </a:outerShdw>
                </a:effectLst>
              </a:rPr>
              <a:t>, quase todo montanhoso, caindo abruptamente sobre o mar. </a:t>
            </a:r>
          </a:p>
          <a:p>
            <a:pPr lvl="0" algn="ctr"/>
            <a:endParaRPr lang="pt-BR" sz="20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xmlns="" val="2556826059"/>
      </p:ext>
    </p:extLst>
  </p:cSld>
  <p:clrMapOvr>
    <a:masterClrMapping/>
  </p:clrMapOvr>
  <p:transition spd="slow" advClick="0" advTm="57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3000"/>
                                        <p:tgtEl>
                                          <p:spTgt spid="3">
                                            <p:txEl>
                                              <p:pRg st="0" end="0"/>
                                            </p:txEl>
                                          </p:spTgt>
                                        </p:tgtEl>
                                      </p:cBhvr>
                                    </p:animEffect>
                                    <p:anim calcmode="lin" valueType="num">
                                      <p:cBhvr>
                                        <p:cTn id="8" dur="3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3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3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par>
                          <p:cTn id="11" fill="hold">
                            <p:stCondLst>
                              <p:cond delay="3000"/>
                            </p:stCondLst>
                            <p:childTnLst>
                              <p:par>
                                <p:cTn id="12" presetID="2" presetClass="exit" presetSubtype="4" fill="hold" nodeType="afterEffect">
                                  <p:stCondLst>
                                    <p:cond delay="0"/>
                                  </p:stCondLst>
                                  <p:childTnLst>
                                    <p:anim calcmode="lin" valueType="num">
                                      <p:cBhvr additive="base">
                                        <p:cTn id="13" dur="3000"/>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3000"/>
                                        <p:tgtEl>
                                          <p:spTgt spid="3">
                                            <p:txEl>
                                              <p:pRg st="0" end="0"/>
                                            </p:txEl>
                                          </p:spTgt>
                                        </p:tgtEl>
                                        <p:attrNameLst>
                                          <p:attrName>ppt_y</p:attrName>
                                        </p:attrNameLst>
                                      </p:cBhvr>
                                      <p:tavLst>
                                        <p:tav tm="0">
                                          <p:val>
                                            <p:strVal val="ppt_y"/>
                                          </p:val>
                                        </p:tav>
                                        <p:tav tm="100000">
                                          <p:val>
                                            <p:strVal val="1+ppt_h/2"/>
                                          </p:val>
                                        </p:tav>
                                      </p:tavLst>
                                    </p:anim>
                                    <p:set>
                                      <p:cBhvr>
                                        <p:cTn id="15" dur="1" fill="hold">
                                          <p:stCondLst>
                                            <p:cond delay="2999"/>
                                          </p:stCondLst>
                                        </p:cTn>
                                        <p:tgtEl>
                                          <p:spTgt spid="3">
                                            <p:txEl>
                                              <p:pRg st="0" end="0"/>
                                            </p:txEl>
                                          </p:spTgt>
                                        </p:tgtEl>
                                        <p:attrNameLst>
                                          <p:attrName>style.visibility</p:attrName>
                                        </p:attrNameLst>
                                      </p:cBhvr>
                                      <p:to>
                                        <p:strVal val="hidden"/>
                                      </p:to>
                                    </p:set>
                                  </p:childTnLst>
                                </p:cTn>
                              </p:par>
                            </p:childTnLst>
                          </p:cTn>
                        </p:par>
                        <p:par>
                          <p:cTn id="16" fill="hold">
                            <p:stCondLst>
                              <p:cond delay="6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3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3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3000"/>
                                        <p:tgtEl>
                                          <p:spTgt spid="2">
                                            <p:txEl>
                                              <p:pRg st="2" end="2"/>
                                            </p:txEl>
                                          </p:spTgt>
                                        </p:tgtEl>
                                      </p:cBhvr>
                                    </p:animEffect>
                                  </p:childTnLst>
                                </p:cTn>
                              </p:par>
                            </p:childTnLst>
                          </p:cTn>
                        </p:par>
                        <p:par>
                          <p:cTn id="22" fill="hold">
                            <p:stCondLst>
                              <p:cond delay="9000"/>
                            </p:stCondLst>
                            <p:childTnLst>
                              <p:par>
                                <p:cTn id="23" presetID="53" presetClass="entr" presetSubtype="0" fill="hold" nodeType="afterEffect">
                                  <p:stCondLst>
                                    <p:cond delay="0"/>
                                  </p:stCondLst>
                                  <p:childTnLst>
                                    <p:set>
                                      <p:cBhvr>
                                        <p:cTn id="24" dur="1" fill="hold">
                                          <p:stCondLst>
                                            <p:cond delay="0"/>
                                          </p:stCondLst>
                                        </p:cTn>
                                        <p:tgtEl>
                                          <p:spTgt spid="4">
                                            <p:txEl>
                                              <p:pRg st="2" end="2"/>
                                            </p:txEl>
                                          </p:spTgt>
                                        </p:tgtEl>
                                        <p:attrNameLst>
                                          <p:attrName>style.visibility</p:attrName>
                                        </p:attrNameLst>
                                      </p:cBhvr>
                                      <p:to>
                                        <p:strVal val="visible"/>
                                      </p:to>
                                    </p:set>
                                    <p:anim calcmode="lin" valueType="num">
                                      <p:cBhvr>
                                        <p:cTn id="25" dur="3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6" dur="3000" fill="hold"/>
                                        <p:tgtEl>
                                          <p:spTgt spid="4">
                                            <p:txEl>
                                              <p:pRg st="2" end="2"/>
                                            </p:txEl>
                                          </p:spTgt>
                                        </p:tgtEl>
                                        <p:attrNameLst>
                                          <p:attrName>ppt_h</p:attrName>
                                        </p:attrNameLst>
                                      </p:cBhvr>
                                      <p:tavLst>
                                        <p:tav tm="0">
                                          <p:val>
                                            <p:fltVal val="0"/>
                                          </p:val>
                                        </p:tav>
                                        <p:tav tm="100000">
                                          <p:val>
                                            <p:strVal val="#ppt_h"/>
                                          </p:val>
                                        </p:tav>
                                      </p:tavLst>
                                    </p:anim>
                                    <p:animEffect transition="in" filter="fade">
                                      <p:cBhvr>
                                        <p:cTn id="27" dur="3000"/>
                                        <p:tgtEl>
                                          <p:spTgt spid="4">
                                            <p:txEl>
                                              <p:pRg st="2" end="2"/>
                                            </p:txEl>
                                          </p:spTgt>
                                        </p:tgtEl>
                                      </p:cBhvr>
                                    </p:animEffect>
                                  </p:childTnLst>
                                </p:cTn>
                              </p:par>
                            </p:childTnLst>
                          </p:cTn>
                        </p:par>
                        <p:par>
                          <p:cTn id="28" fill="hold">
                            <p:stCondLst>
                              <p:cond delay="12000"/>
                            </p:stCondLst>
                            <p:childTnLst>
                              <p:par>
                                <p:cTn id="29" presetID="53" presetClass="entr" presetSubtype="0" fill="hold" nodeType="after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p:cTn id="31" dur="3000" fill="hold"/>
                                        <p:tgtEl>
                                          <p:spTgt spid="4">
                                            <p:txEl>
                                              <p:pRg st="4" end="4"/>
                                            </p:txEl>
                                          </p:spTgt>
                                        </p:tgtEl>
                                        <p:attrNameLst>
                                          <p:attrName>ppt_w</p:attrName>
                                        </p:attrNameLst>
                                      </p:cBhvr>
                                      <p:tavLst>
                                        <p:tav tm="0">
                                          <p:val>
                                            <p:fltVal val="0"/>
                                          </p:val>
                                        </p:tav>
                                        <p:tav tm="100000">
                                          <p:val>
                                            <p:strVal val="#ppt_w"/>
                                          </p:val>
                                        </p:tav>
                                      </p:tavLst>
                                    </p:anim>
                                    <p:anim calcmode="lin" valueType="num">
                                      <p:cBhvr>
                                        <p:cTn id="32" dur="3000" fill="hold"/>
                                        <p:tgtEl>
                                          <p:spTgt spid="4">
                                            <p:txEl>
                                              <p:pRg st="4" end="4"/>
                                            </p:txEl>
                                          </p:spTgt>
                                        </p:tgtEl>
                                        <p:attrNameLst>
                                          <p:attrName>ppt_h</p:attrName>
                                        </p:attrNameLst>
                                      </p:cBhvr>
                                      <p:tavLst>
                                        <p:tav tm="0">
                                          <p:val>
                                            <p:fltVal val="0"/>
                                          </p:val>
                                        </p:tav>
                                        <p:tav tm="100000">
                                          <p:val>
                                            <p:strVal val="#ppt_h"/>
                                          </p:val>
                                        </p:tav>
                                      </p:tavLst>
                                    </p:anim>
                                    <p:animEffect transition="in" filter="fade">
                                      <p:cBhvr>
                                        <p:cTn id="33" dur="30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410633" y="10584"/>
            <a:ext cx="406400" cy="4064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121917" tIns="60958" rIns="121917" bIns="60958" numCol="1" anchor="t" anchorCtr="0" compatLnSpc="1">
            <a:prstTxWarp prst="textNoShape">
              <a:avLst/>
            </a:prstTxWarp>
          </a:bodyPr>
          <a:lstStyle/>
          <a:p>
            <a:pPr defTabSz="1219170" fontAlgn="base">
              <a:spcBef>
                <a:spcPct val="0"/>
              </a:spcBef>
              <a:spcAft>
                <a:spcPct val="0"/>
              </a:spcAft>
              <a:defRPr/>
            </a:pPr>
            <a:endParaRPr lang="pt-BR" sz="3200" dirty="0">
              <a:solidFill>
                <a:prstClr val="black"/>
              </a:solidFill>
              <a:latin typeface="Times New Roman" pitchFamily="18" charset="0"/>
              <a:cs typeface="Arial" charset="0"/>
            </a:endParaRPr>
          </a:p>
        </p:txBody>
      </p:sp>
      <p:sp>
        <p:nvSpPr>
          <p:cNvPr id="3" name="Retângulo 2"/>
          <p:cNvSpPr/>
          <p:nvPr/>
        </p:nvSpPr>
        <p:spPr>
          <a:xfrm>
            <a:off x="4310050" y="142852"/>
            <a:ext cx="4016801" cy="3308594"/>
          </a:xfrm>
          <a:prstGeom prst="rect">
            <a:avLst/>
          </a:prstGeom>
        </p:spPr>
        <p:txBody>
          <a:bodyPr wrap="square" lIns="121917" tIns="60958" rIns="121917" bIns="60958">
            <a:spAutoFit/>
          </a:bodyPr>
          <a:lstStyle/>
          <a:p>
            <a:pPr algn="ctr" defTabSz="1219170">
              <a:defRPr/>
            </a:pPr>
            <a:r>
              <a:rPr lang="pt-BR" b="1" i="1" u="sng" dirty="0" smtClean="0">
                <a:solidFill>
                  <a:srgbClr val="00B050"/>
                </a:solidFill>
                <a:effectLst>
                  <a:outerShdw blurRad="38100" dist="38100" dir="2700000" algn="tl">
                    <a:srgbClr val="000000">
                      <a:alpha val="43137"/>
                    </a:srgbClr>
                  </a:outerShdw>
                </a:effectLst>
                <a:latin typeface="Maiandra GD" pitchFamily="34" charset="0"/>
                <a:cs typeface="Arial" charset="0"/>
              </a:rPr>
              <a:t>Arte Final  </a:t>
            </a:r>
            <a:endParaRPr lang="pt-BR" b="1" i="1" u="sng" dirty="0" smtClean="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b="1" i="1" dirty="0" smtClean="0">
                <a:solidFill>
                  <a:srgbClr val="FFFF00"/>
                </a:solidFill>
                <a:effectLst>
                  <a:outerShdw blurRad="38100" dist="38100" dir="2700000" algn="tl">
                    <a:srgbClr val="000000">
                      <a:alpha val="43137"/>
                    </a:srgbClr>
                  </a:outerShdw>
                </a:effectLst>
                <a:latin typeface="Maiandra GD" pitchFamily="34" charset="0"/>
                <a:cs typeface="Arial" charset="0"/>
              </a:rPr>
              <a:t>Acervo Pessoal</a:t>
            </a:r>
            <a:r>
              <a:rPr lang="pt-BR" sz="1900" b="1" i="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endParaRPr lang="pt-BR" sz="1900" b="1" i="1" dirty="0" smtClean="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b="1" i="1" dirty="0" smtClean="0">
                <a:solidFill>
                  <a:srgbClr val="00B050"/>
                </a:solidFill>
                <a:effectLst>
                  <a:outerShdw blurRad="38100" dist="38100" dir="2700000" algn="tl">
                    <a:srgbClr val="000000">
                      <a:alpha val="43137"/>
                    </a:srgbClr>
                  </a:outerShdw>
                </a:effectLst>
                <a:latin typeface="Maiandra GD" pitchFamily="34" charset="0"/>
                <a:cs typeface="Arial" charset="0"/>
              </a:rPr>
              <a:t>Músicas </a:t>
            </a:r>
            <a:r>
              <a:rPr lang="pt-BR" b="1" i="1" dirty="0">
                <a:solidFill>
                  <a:srgbClr val="00B050"/>
                </a:solidFill>
                <a:effectLst>
                  <a:outerShdw blurRad="38100" dist="38100" dir="2700000" algn="tl">
                    <a:srgbClr val="000000">
                      <a:alpha val="43137"/>
                    </a:srgbClr>
                  </a:outerShdw>
                </a:effectLst>
                <a:latin typeface="Maiandra GD" pitchFamily="34" charset="0"/>
                <a:cs typeface="Arial" charset="0"/>
              </a:rPr>
              <a:t>de </a:t>
            </a:r>
            <a:r>
              <a:rPr lang="pt-BR" b="1" i="1" dirty="0" smtClean="0">
                <a:solidFill>
                  <a:srgbClr val="00B050"/>
                </a:solidFill>
                <a:effectLst>
                  <a:outerShdw blurRad="38100" dist="38100" dir="2700000" algn="tl">
                    <a:srgbClr val="000000">
                      <a:alpha val="43137"/>
                    </a:srgbClr>
                  </a:outerShdw>
                </a:effectLst>
                <a:latin typeface="Maiandra GD" pitchFamily="34" charset="0"/>
                <a:cs typeface="Arial" charset="0"/>
              </a:rPr>
              <a:t>Fundo</a:t>
            </a:r>
            <a:endParaRPr lang="pt-BR" sz="1900" b="1" i="1" dirty="0" smtClean="0">
              <a:solidFill>
                <a:srgbClr val="00B050"/>
              </a:solidFill>
              <a:effectLst>
                <a:outerShdw blurRad="38100" dist="38100" dir="2700000" algn="tl">
                  <a:srgbClr val="000000">
                    <a:alpha val="43137"/>
                  </a:srgbClr>
                </a:outerShdw>
              </a:effectLst>
              <a:latin typeface="Maiandra GD" pitchFamily="34" charset="0"/>
              <a:cs typeface="Arial" charset="0"/>
            </a:endParaRPr>
          </a:p>
          <a:p>
            <a:pPr algn="ctr" defTabSz="1219170">
              <a:defRPr/>
            </a:pPr>
            <a:endPar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1900" b="1" i="1" dirty="0" smtClean="0">
                <a:solidFill>
                  <a:srgbClr val="00B050"/>
                </a:solidFill>
                <a:effectLst>
                  <a:outerShdw blurRad="38100" dist="38100" dir="2700000" algn="tl">
                    <a:srgbClr val="000000">
                      <a:alpha val="43137"/>
                    </a:srgbClr>
                  </a:outerShdw>
                </a:effectLst>
                <a:latin typeface="Maiandra GD" pitchFamily="34" charset="0"/>
                <a:cs typeface="Arial" charset="0"/>
              </a:rPr>
              <a:t>Acompanhamento</a:t>
            </a:r>
          </a:p>
          <a:p>
            <a:pPr algn="ctr" defTabSz="1219170">
              <a:defRPr/>
            </a:pPr>
            <a:r>
              <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 Caruso</a:t>
            </a:r>
          </a:p>
          <a:p>
            <a:pPr algn="ctr" defTabSz="1219170">
              <a:defRPr/>
            </a:pPr>
            <a:r>
              <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Instrumental</a:t>
            </a:r>
            <a:endPar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endParaRPr>
          </a:p>
          <a:p>
            <a:pPr algn="ctr" defTabSz="1219170">
              <a:defRPr/>
            </a:pPr>
            <a:r>
              <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 </a:t>
            </a:r>
          </a:p>
          <a:p>
            <a:pPr algn="ctr" defTabSz="1219170">
              <a:defRPr/>
            </a:pPr>
            <a:r>
              <a:rPr lang="pt-BR" sz="1900" b="1" i="1" dirty="0" smtClean="0">
                <a:solidFill>
                  <a:srgbClr val="00B050"/>
                </a:solidFill>
                <a:effectLst>
                  <a:outerShdw blurRad="38100" dist="38100" dir="2700000" algn="tl">
                    <a:srgbClr val="000000">
                      <a:alpha val="43137"/>
                    </a:srgbClr>
                  </a:outerShdw>
                </a:effectLst>
                <a:latin typeface="Maiandra GD" pitchFamily="34" charset="0"/>
                <a:cs typeface="Arial" charset="0"/>
              </a:rPr>
              <a:t>Encerramento</a:t>
            </a:r>
          </a:p>
          <a:p>
            <a:pPr algn="ctr" defTabSz="1219170">
              <a:defRPr/>
            </a:pPr>
            <a:r>
              <a:rPr lang="pt-BR" sz="1900" b="1" i="1" dirty="0" err="1"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Dolce</a:t>
            </a:r>
            <a:r>
              <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 </a:t>
            </a:r>
            <a:r>
              <a:rPr lang="pt-BR" sz="1900" b="1" i="1" dirty="0" err="1"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Amore</a:t>
            </a:r>
            <a:r>
              <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 Mio</a:t>
            </a:r>
          </a:p>
          <a:p>
            <a:pPr algn="ctr" defTabSz="1219170">
              <a:defRPr/>
            </a:pPr>
            <a:r>
              <a:rPr lang="pt-BR" sz="1900" b="1" i="1" dirty="0" smtClean="0">
                <a:solidFill>
                  <a:srgbClr val="ACCBF9">
                    <a:lumMod val="75000"/>
                  </a:srgbClr>
                </a:solidFill>
                <a:effectLst>
                  <a:outerShdw blurRad="38100" dist="38100" dir="2700000" algn="tl">
                    <a:srgbClr val="000000">
                      <a:alpha val="43137"/>
                    </a:srgbClr>
                  </a:outerShdw>
                </a:effectLst>
                <a:latin typeface="Maiandra GD" pitchFamily="34" charset="0"/>
                <a:cs typeface="Arial" charset="0"/>
              </a:rPr>
              <a:t>Canta: I Santo Califórnia</a:t>
            </a:r>
          </a:p>
        </p:txBody>
      </p:sp>
      <p:sp>
        <p:nvSpPr>
          <p:cNvPr id="11" name="Retângulo 10"/>
          <p:cNvSpPr/>
          <p:nvPr/>
        </p:nvSpPr>
        <p:spPr>
          <a:xfrm>
            <a:off x="4310050" y="5000636"/>
            <a:ext cx="7667172" cy="1708156"/>
          </a:xfrm>
          <a:prstGeom prst="rect">
            <a:avLst/>
          </a:prstGeom>
          <a:solidFill>
            <a:schemeClr val="accent2">
              <a:lumMod val="40000"/>
              <a:lumOff val="60000"/>
            </a:schemeClr>
          </a:solidFill>
          <a:ln w="38100">
            <a:solidFill>
              <a:schemeClr val="accent2"/>
            </a:solidFill>
          </a:ln>
        </p:spPr>
        <p:txBody>
          <a:bodyPr wrap="square" lIns="121917" tIns="60958" rIns="121917" bIns="60958">
            <a:spAutoFit/>
          </a:bodyPr>
          <a:lstStyle/>
          <a:p>
            <a:pPr algn="ctr" defTabSz="1219170">
              <a:defRPr/>
            </a:pPr>
            <a:endParaRPr lang="pt-BR" sz="1200" dirty="0" smtClean="0">
              <a:solidFill>
                <a:srgbClr val="0070C0"/>
              </a:solidFill>
              <a:latin typeface="Britannic Bold" panose="020B0903060703020204" pitchFamily="34" charset="0"/>
            </a:endParaRPr>
          </a:p>
          <a:p>
            <a:pPr algn="ctr" defTabSz="1219170">
              <a:defRPr/>
            </a:pPr>
            <a:r>
              <a:rPr lang="pt-BR" sz="1200" dirty="0" smtClean="0">
                <a:solidFill>
                  <a:srgbClr val="0070C0"/>
                </a:solidFill>
                <a:latin typeface="Britannic Bold" panose="020B0903060703020204" pitchFamily="34" charset="0"/>
              </a:rPr>
              <a:t>ACESSE  </a:t>
            </a:r>
            <a:r>
              <a:rPr lang="pt-BR" sz="1200" dirty="0">
                <a:solidFill>
                  <a:srgbClr val="0070C0"/>
                </a:solidFill>
                <a:latin typeface="Britannic Bold" panose="020B0903060703020204" pitchFamily="34" charset="0"/>
              </a:rPr>
              <a:t>MEUS  ESPAÇOS  CULTURAIS  E  TORNE-SE  MEU SEGUIDOR</a:t>
            </a:r>
            <a:endParaRPr lang="pt-BR" sz="1600" dirty="0">
              <a:solidFill>
                <a:srgbClr val="002060"/>
              </a:solidFill>
              <a:latin typeface="Britannic Bold" panose="020B0903060703020204" pitchFamily="34" charset="0"/>
            </a:endParaRPr>
          </a:p>
          <a:p>
            <a:pPr marL="609585" lvl="1" algn="ctr" defTabSz="1219170">
              <a:defRPr/>
            </a:pPr>
            <a:r>
              <a:rPr lang="pt-BR" sz="1600" dirty="0">
                <a:solidFill>
                  <a:srgbClr val="7030A0"/>
                </a:solidFill>
                <a:latin typeface="Britannic Bold" panose="020B0903060703020204" pitchFamily="34" charset="0"/>
                <a:hlinkClick r:id="rId4"/>
              </a:rPr>
              <a:t>http://vendraminiletras.blogspot.com/</a:t>
            </a:r>
            <a:endParaRPr lang="pt-BR" sz="1600" dirty="0">
              <a:solidFill>
                <a:srgbClr val="7030A0"/>
              </a:solidFill>
              <a:latin typeface="Britannic Bold" panose="020B0903060703020204" pitchFamily="34" charset="0"/>
            </a:endParaRPr>
          </a:p>
          <a:p>
            <a:pPr algn="ctr" defTabSz="1219170">
              <a:defRPr/>
            </a:pPr>
            <a:r>
              <a:rPr lang="pt-BR" sz="1600" dirty="0">
                <a:solidFill>
                  <a:srgbClr val="7030A0"/>
                </a:solidFill>
                <a:latin typeface="Britannic Bold" panose="020B0903060703020204" pitchFamily="34" charset="0"/>
              </a:rPr>
              <a:t>http://sergrasan.com/toninhovendraminislides/</a:t>
            </a:r>
          </a:p>
          <a:p>
            <a:pPr algn="ctr" defTabSz="1219170">
              <a:defRPr/>
            </a:pPr>
            <a:r>
              <a:rPr lang="pt-BR" sz="1200" dirty="0">
                <a:solidFill>
                  <a:srgbClr val="C00000"/>
                </a:solidFill>
                <a:latin typeface="Arial Black" panose="020B0A04020102020204" pitchFamily="34" charset="0"/>
                <a:cs typeface="Aharoni" panose="02010803020104030203" pitchFamily="2" charset="-79"/>
              </a:rPr>
              <a:t>PARTICIPAÇÕES:</a:t>
            </a:r>
          </a:p>
          <a:p>
            <a:pPr marL="914268" lvl="2" algn="ctr" defTabSz="1219170">
              <a:defRPr/>
            </a:pPr>
            <a:r>
              <a:rPr lang="pt-BR" sz="11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defTabSz="1219170" fontAlgn="base">
              <a:spcBef>
                <a:spcPct val="0"/>
              </a:spcBef>
              <a:spcAft>
                <a:spcPct val="0"/>
              </a:spcAft>
              <a:defRPr/>
            </a:pPr>
            <a:r>
              <a:rPr lang="pt-BR" sz="1200" dirty="0">
                <a:solidFill>
                  <a:srgbClr val="002060"/>
                </a:solidFill>
                <a:latin typeface="Arial Black" panose="020B0A04020102020204" pitchFamily="34" charset="0"/>
                <a:cs typeface="Aharoni" panose="02010803020104030203" pitchFamily="2" charset="-79"/>
              </a:rPr>
              <a:t> </a:t>
            </a:r>
            <a:r>
              <a:rPr lang="pt-BR" sz="1100" dirty="0">
                <a:solidFill>
                  <a:srgbClr val="002060"/>
                </a:solidFill>
                <a:latin typeface="Arial Black" panose="020B0A04020102020204" pitchFamily="34" charset="0"/>
                <a:cs typeface="Aharoni" panose="02010803020104030203" pitchFamily="2" charset="-79"/>
              </a:rPr>
              <a:t>ACADEMIA NACIONAL DE LETRAS DO PORTAL DO POETA BRASILEIRO </a:t>
            </a:r>
            <a:r>
              <a:rPr lang="pt-BR" sz="1100" dirty="0" smtClean="0">
                <a:solidFill>
                  <a:srgbClr val="002060"/>
                </a:solidFill>
                <a:latin typeface="Arial Black" panose="020B0A04020102020204" pitchFamily="34" charset="0"/>
                <a:cs typeface="Aharoni" panose="02010803020104030203" pitchFamily="2" charset="-79"/>
              </a:rPr>
              <a:t>- </a:t>
            </a:r>
            <a:r>
              <a:rPr lang="pt-BR" sz="1100" dirty="0">
                <a:solidFill>
                  <a:srgbClr val="002060"/>
                </a:solidFill>
                <a:latin typeface="Arial Black" panose="020B0A04020102020204" pitchFamily="34" charset="0"/>
                <a:cs typeface="Aharoni" panose="02010803020104030203" pitchFamily="2" charset="-79"/>
              </a:rPr>
              <a:t>ACADÊMICO  28</a:t>
            </a:r>
          </a:p>
          <a:p>
            <a:pPr algn="ctr" defTabSz="1219170" fontAlgn="base">
              <a:spcBef>
                <a:spcPct val="0"/>
              </a:spcBef>
              <a:spcAft>
                <a:spcPct val="0"/>
              </a:spcAft>
              <a:defRPr/>
            </a:pPr>
            <a:r>
              <a:rPr lang="pt-BR" sz="1200" dirty="0">
                <a:solidFill>
                  <a:srgbClr val="002060"/>
                </a:solidFill>
                <a:latin typeface="Arial Black" panose="020B0A04020102020204" pitchFamily="34" charset="0"/>
                <a:cs typeface="Aharoni" panose="02010803020104030203" pitchFamily="2" charset="-79"/>
              </a:rPr>
              <a:t> </a:t>
            </a:r>
          </a:p>
        </p:txBody>
      </p:sp>
      <p:pic>
        <p:nvPicPr>
          <p:cNvPr id="2" name="Imagem 1"/>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8304246" y="440033"/>
            <a:ext cx="4112205" cy="4047872"/>
          </a:xfrm>
          <a:prstGeom prst="rect">
            <a:avLst/>
          </a:prstGeom>
          <a:solidFill>
            <a:schemeClr val="bg1"/>
          </a:solidFill>
          <a:ln>
            <a:solidFill>
              <a:schemeClr val="accent6">
                <a:lumMod val="40000"/>
                <a:lumOff val="60000"/>
              </a:schemeClr>
            </a:solidFill>
          </a:ln>
          <a:effectLst>
            <a:glow rad="101600">
              <a:schemeClr val="accent2">
                <a:satMod val="175000"/>
                <a:alpha val="40000"/>
              </a:schemeClr>
            </a:glow>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Rectangle 33"/>
          <p:cNvSpPr>
            <a:spLocks noChangeArrowheads="1"/>
          </p:cNvSpPr>
          <p:nvPr/>
        </p:nvSpPr>
        <p:spPr bwMode="auto">
          <a:xfrm>
            <a:off x="0" y="0"/>
            <a:ext cx="12192000" cy="68580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lIns="121917" tIns="60958" rIns="121917" bIns="60958"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defTabSz="1625519" eaLnBrk="0" fontAlgn="auto" hangingPunct="0">
              <a:spcBef>
                <a:spcPts val="0"/>
              </a:spcBef>
              <a:spcAft>
                <a:spcPts val="0"/>
              </a:spcAft>
              <a:defRPr/>
            </a:pPr>
            <a:endParaRPr lang="pt-BR" sz="4300" kern="0" dirty="0">
              <a:ln>
                <a:solidFill>
                  <a:srgbClr val="9F2936">
                    <a:lumMod val="60000"/>
                    <a:lumOff val="40000"/>
                  </a:srgbClr>
                </a:solidFill>
              </a:ln>
              <a:solidFill>
                <a:srgbClr val="000000"/>
              </a:solidFill>
              <a:latin typeface="Calibri" panose="020F0502020204030204"/>
            </a:endParaRPr>
          </a:p>
        </p:txBody>
      </p:sp>
      <p:sp>
        <p:nvSpPr>
          <p:cNvPr id="6" name="Retângulo 5"/>
          <p:cNvSpPr/>
          <p:nvPr/>
        </p:nvSpPr>
        <p:spPr>
          <a:xfrm rot="21447907">
            <a:off x="8510549" y="3588797"/>
            <a:ext cx="3267617" cy="738660"/>
          </a:xfrm>
          <a:prstGeom prst="rect">
            <a:avLst/>
          </a:prstGeom>
        </p:spPr>
        <p:txBody>
          <a:bodyPr wrap="square" lIns="121917" tIns="60958" rIns="121917" bIns="60958">
            <a:spAutoFit/>
          </a:bodyPr>
          <a:lstStyle/>
          <a:p>
            <a:pPr algn="ctr" defTabSz="1219170">
              <a:defRPr/>
            </a:pPr>
            <a:r>
              <a:rPr lang="pt-BR" sz="16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CRIAÇÃO/FORMATAÇÃO</a:t>
            </a:r>
            <a:r>
              <a:rPr lang="pt-BR" sz="1400" b="1" i="1" dirty="0" smtClean="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6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defTabSz="1219170">
              <a:defRPr/>
            </a:pPr>
            <a:r>
              <a:rPr lang="pt-BR" sz="2100" b="1" i="1" dirty="0" smtClean="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VENDRAMINI </a:t>
            </a:r>
            <a:r>
              <a:rPr lang="pt-BR" sz="2400" b="1" i="1"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Toninho  </a:t>
            </a:r>
            <a:endParaRPr lang="pt-BR" sz="1900" b="1" i="1" u="sng" dirty="0">
              <a:solidFill>
                <a:srgbClr val="0070C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p:txBody>
      </p:sp>
      <p:sp>
        <p:nvSpPr>
          <p:cNvPr id="13" name="Retângulo 12"/>
          <p:cNvSpPr/>
          <p:nvPr/>
        </p:nvSpPr>
        <p:spPr>
          <a:xfrm>
            <a:off x="4381488" y="3571876"/>
            <a:ext cx="3929090" cy="1200329"/>
          </a:xfrm>
          <a:prstGeom prst="rect">
            <a:avLst/>
          </a:prstGeom>
        </p:spPr>
        <p:txBody>
          <a:bodyPr wrap="square">
            <a:spAutoFit/>
          </a:bodyPr>
          <a:lstStyle/>
          <a:p>
            <a:pPr algn="ctr"/>
            <a:r>
              <a:rPr lang="pt-BR" b="1" dirty="0" smtClean="0">
                <a:ln w="22225">
                  <a:solidFill>
                    <a:schemeClr val="accent2"/>
                  </a:solidFill>
                  <a:prstDash val="solid"/>
                </a:ln>
                <a:solidFill>
                  <a:srgbClr val="FF0000"/>
                </a:solidFill>
                <a:latin typeface="MV Boli" pitchFamily="2" charset="0"/>
                <a:cs typeface="MV Boli" pitchFamily="2" charset="0"/>
              </a:rPr>
              <a:t>Esta música é repleta de uma melodia e de uma letra capazes de nos tocar a própria alma...</a:t>
            </a:r>
          </a:p>
          <a:p>
            <a:pPr algn="ctr"/>
            <a:r>
              <a:rPr lang="pt-BR" b="1" dirty="0" smtClean="0">
                <a:ln w="22225">
                  <a:solidFill>
                    <a:schemeClr val="accent2"/>
                  </a:solidFill>
                  <a:prstDash val="solid"/>
                </a:ln>
                <a:solidFill>
                  <a:srgbClr val="FF0000"/>
                </a:solidFill>
                <a:latin typeface="MV Boli" pitchFamily="2" charset="0"/>
                <a:cs typeface="MV Boli" pitchFamily="2" charset="0"/>
              </a:rPr>
              <a:t>Linda e inesquecível canção...</a:t>
            </a:r>
            <a:endParaRPr lang="pt-BR" b="1" dirty="0">
              <a:ln w="22225">
                <a:solidFill>
                  <a:schemeClr val="accent2"/>
                </a:solidFill>
                <a:prstDash val="solid"/>
              </a:ln>
              <a:solidFill>
                <a:srgbClr val="FF0000"/>
              </a:solidFill>
              <a:latin typeface="MV Boli" pitchFamily="2" charset="0"/>
              <a:cs typeface="MV Boli" pitchFamily="2" charset="0"/>
            </a:endParaRPr>
          </a:p>
        </p:txBody>
      </p:sp>
      <p:pic>
        <p:nvPicPr>
          <p:cNvPr id="14" name="Imagem 13" descr="Leste e Norte Europeu e Travessia 1147.JPG"/>
          <p:cNvPicPr>
            <a:picLocks noChangeAspect="1"/>
          </p:cNvPicPr>
          <p:nvPr/>
        </p:nvPicPr>
        <p:blipFill>
          <a:blip r:embed="rId6" cstate="print"/>
          <a:stretch>
            <a:fillRect/>
          </a:stretch>
        </p:blipFill>
        <p:spPr>
          <a:xfrm>
            <a:off x="309522" y="285728"/>
            <a:ext cx="4000496" cy="3000372"/>
          </a:xfrm>
          <a:prstGeom prst="rect">
            <a:avLst/>
          </a:prstGeom>
          <a:ln>
            <a:solidFill>
              <a:schemeClr val="accent5">
                <a:lumMod val="40000"/>
                <a:lumOff val="6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5" name="Imagem 14" descr="Leste e Norte Europeu e Travessia 1136.JPG"/>
          <p:cNvPicPr>
            <a:picLocks noChangeAspect="1"/>
          </p:cNvPicPr>
          <p:nvPr/>
        </p:nvPicPr>
        <p:blipFill>
          <a:blip r:embed="rId7" cstate="print"/>
          <a:stretch>
            <a:fillRect/>
          </a:stretch>
        </p:blipFill>
        <p:spPr>
          <a:xfrm>
            <a:off x="0" y="3500438"/>
            <a:ext cx="3929090" cy="2946818"/>
          </a:xfrm>
          <a:prstGeom prst="rect">
            <a:avLst/>
          </a:prstGeom>
          <a:solidFill>
            <a:srgbClr val="FFFFFF">
              <a:shade val="85000"/>
            </a:srgbClr>
          </a:solidFill>
          <a:ln w="28575" cap="rnd">
            <a:solidFill>
              <a:schemeClr val="accent2">
                <a:lumMod val="75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 xmlns:p14="http://schemas.microsoft.com/office/powerpoint/2010/main" val="3436359809"/>
      </p:ext>
    </p:extLst>
  </p:cSld>
  <p:clrMapOvr>
    <a:masterClrMapping/>
  </p:clrMapOvr>
  <p:transition spd="slow" advClick="0" advTm="191000">
    <p:dissolve/>
    <p:sndAc>
      <p:stSnd loop="1">
        <p:snd r:embed="rId3" name="Dolce Amore Mio -I Santo Califórn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4000"/>
                                        <p:tgtEl>
                                          <p:spTgt spid="2"/>
                                        </p:tgtEl>
                                      </p:cBhvr>
                                    </p:animEffect>
                                  </p:childTnLst>
                                </p:cTn>
                              </p:par>
                            </p:childTnLst>
                          </p:cTn>
                        </p:par>
                        <p:par>
                          <p:cTn id="8" fill="hold">
                            <p:stCondLst>
                              <p:cond delay="4000"/>
                            </p:stCondLst>
                            <p:childTnLst>
                              <p:par>
                                <p:cTn id="9" presetID="42" presetClass="entr" presetSubtype="0"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4000"/>
                                        <p:tgtEl>
                                          <p:spTgt spid="6">
                                            <p:txEl>
                                              <p:pRg st="0" end="0"/>
                                            </p:txEl>
                                          </p:spTgt>
                                        </p:tgtEl>
                                      </p:cBhvr>
                                    </p:animEffect>
                                    <p:anim calcmode="lin" valueType="num">
                                      <p:cBhvr>
                                        <p:cTn id="12" dur="4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3" dur="4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8000"/>
                            </p:stCondLst>
                            <p:childTnLst>
                              <p:par>
                                <p:cTn id="15" presetID="42" presetClass="entr" presetSubtype="0" fill="hold" nodeType="after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4000"/>
                                        <p:tgtEl>
                                          <p:spTgt spid="6">
                                            <p:txEl>
                                              <p:pRg st="1" end="1"/>
                                            </p:txEl>
                                          </p:spTgt>
                                        </p:tgtEl>
                                      </p:cBhvr>
                                    </p:animEffect>
                                    <p:anim calcmode="lin" valueType="num">
                                      <p:cBhvr>
                                        <p:cTn id="18" dur="4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19" dur="4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2000"/>
                            </p:stCondLst>
                            <p:childTnLst>
                              <p:par>
                                <p:cTn id="21" presetID="6" presetClass="entr" presetSubtype="16"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circle(in)">
                                      <p:cBhvr>
                                        <p:cTn id="23" dur="3000"/>
                                        <p:tgtEl>
                                          <p:spTgt spid="14"/>
                                        </p:tgtEl>
                                      </p:cBhvr>
                                    </p:animEffect>
                                  </p:childTnLst>
                                </p:cTn>
                              </p:par>
                            </p:childTnLst>
                          </p:cTn>
                        </p:par>
                        <p:par>
                          <p:cTn id="24" fill="hold">
                            <p:stCondLst>
                              <p:cond delay="15000"/>
                            </p:stCondLst>
                            <p:childTnLst>
                              <p:par>
                                <p:cTn id="25" presetID="3" presetClass="entr" presetSubtype="1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3000"/>
                                        <p:tgtEl>
                                          <p:spTgt spid="15"/>
                                        </p:tgtEl>
                                      </p:cBhvr>
                                    </p:animEffect>
                                  </p:childTnLst>
                                </p:cTn>
                              </p:par>
                            </p:childTnLst>
                          </p:cTn>
                        </p:par>
                        <p:par>
                          <p:cTn id="28" fill="hold">
                            <p:stCondLst>
                              <p:cond delay="18000"/>
                            </p:stCondLst>
                            <p:childTnLst>
                              <p:par>
                                <p:cTn id="29" presetID="53" presetClass="entr" presetSubtype="0" fill="hold" nodeType="afterEffect">
                                  <p:stCondLst>
                                    <p:cond delay="0"/>
                                  </p:stCondLst>
                                  <p:childTnLst>
                                    <p:set>
                                      <p:cBhvr>
                                        <p:cTn id="30" dur="1" fill="hold">
                                          <p:stCondLst>
                                            <p:cond delay="0"/>
                                          </p:stCondLst>
                                        </p:cTn>
                                        <p:tgtEl>
                                          <p:spTgt spid="3">
                                            <p:txEl>
                                              <p:pRg st="0" end="0"/>
                                            </p:txEl>
                                          </p:spTgt>
                                        </p:tgtEl>
                                        <p:attrNameLst>
                                          <p:attrName>style.visibility</p:attrName>
                                        </p:attrNameLst>
                                      </p:cBhvr>
                                      <p:to>
                                        <p:strVal val="visible"/>
                                      </p:to>
                                    </p:set>
                                    <p:anim calcmode="lin" valueType="num">
                                      <p:cBhvr>
                                        <p:cTn id="31"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2" dur="3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33" dur="3000"/>
                                        <p:tgtEl>
                                          <p:spTgt spid="3">
                                            <p:txEl>
                                              <p:pRg st="0" end="0"/>
                                            </p:txEl>
                                          </p:spTgt>
                                        </p:tgtEl>
                                      </p:cBhvr>
                                    </p:animEffect>
                                  </p:childTnLst>
                                </p:cTn>
                              </p:par>
                            </p:childTnLst>
                          </p:cTn>
                        </p:par>
                        <p:par>
                          <p:cTn id="34" fill="hold">
                            <p:stCondLst>
                              <p:cond delay="21000"/>
                            </p:stCondLst>
                            <p:childTnLst>
                              <p:par>
                                <p:cTn id="35" presetID="53" presetClass="entr" presetSubtype="0" fill="hold" nodeType="after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 calcmode="lin" valueType="num">
                                      <p:cBhvr>
                                        <p:cTn id="37" dur="3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8" dur="30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39" dur="3000"/>
                                        <p:tgtEl>
                                          <p:spTgt spid="3">
                                            <p:txEl>
                                              <p:pRg st="1" end="1"/>
                                            </p:txEl>
                                          </p:spTgt>
                                        </p:tgtEl>
                                      </p:cBhvr>
                                    </p:animEffect>
                                  </p:childTnLst>
                                </p:cTn>
                              </p:par>
                            </p:childTnLst>
                          </p:cTn>
                        </p:par>
                        <p:par>
                          <p:cTn id="40" fill="hold">
                            <p:stCondLst>
                              <p:cond delay="24000"/>
                            </p:stCondLst>
                            <p:childTnLst>
                              <p:par>
                                <p:cTn id="41" presetID="53" presetClass="entr" presetSubtype="0" fill="hold" nodeType="after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 calcmode="lin" valueType="num">
                                      <p:cBhvr>
                                        <p:cTn id="43" dur="3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44" dur="3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45" dur="3000"/>
                                        <p:tgtEl>
                                          <p:spTgt spid="3">
                                            <p:txEl>
                                              <p:pRg st="2" end="2"/>
                                            </p:txEl>
                                          </p:spTgt>
                                        </p:tgtEl>
                                      </p:cBhvr>
                                    </p:animEffect>
                                  </p:childTnLst>
                                </p:cTn>
                              </p:par>
                            </p:childTnLst>
                          </p:cTn>
                        </p:par>
                        <p:par>
                          <p:cTn id="46" fill="hold">
                            <p:stCondLst>
                              <p:cond delay="27000"/>
                            </p:stCondLst>
                            <p:childTnLst>
                              <p:par>
                                <p:cTn id="47" presetID="53" presetClass="entr" presetSubtype="0" fill="hold" nodeType="after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 calcmode="lin" valueType="num">
                                      <p:cBhvr>
                                        <p:cTn id="49" dur="3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0" dur="30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51" dur="3000"/>
                                        <p:tgtEl>
                                          <p:spTgt spid="3">
                                            <p:txEl>
                                              <p:pRg st="4" end="4"/>
                                            </p:txEl>
                                          </p:spTgt>
                                        </p:tgtEl>
                                      </p:cBhvr>
                                    </p:animEffect>
                                  </p:childTnLst>
                                </p:cTn>
                              </p:par>
                            </p:childTnLst>
                          </p:cTn>
                        </p:par>
                        <p:par>
                          <p:cTn id="52" fill="hold">
                            <p:stCondLst>
                              <p:cond delay="30000"/>
                            </p:stCondLst>
                            <p:childTnLst>
                              <p:par>
                                <p:cTn id="53" presetID="53" presetClass="entr" presetSubtype="0" fill="hold" nodeType="after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 calcmode="lin" valueType="num">
                                      <p:cBhvr>
                                        <p:cTn id="55" dur="3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6" dur="3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7" dur="3000"/>
                                        <p:tgtEl>
                                          <p:spTgt spid="3">
                                            <p:txEl>
                                              <p:pRg st="5" end="5"/>
                                            </p:txEl>
                                          </p:spTgt>
                                        </p:tgtEl>
                                      </p:cBhvr>
                                    </p:animEffect>
                                  </p:childTnLst>
                                </p:cTn>
                              </p:par>
                            </p:childTnLst>
                          </p:cTn>
                        </p:par>
                        <p:par>
                          <p:cTn id="58" fill="hold">
                            <p:stCondLst>
                              <p:cond delay="33000"/>
                            </p:stCondLst>
                            <p:childTnLst>
                              <p:par>
                                <p:cTn id="59" presetID="53" presetClass="entr" presetSubtype="0" fill="hold" nodeType="after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 calcmode="lin" valueType="num">
                                      <p:cBhvr>
                                        <p:cTn id="61" dur="3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2" dur="30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63" dur="3000"/>
                                        <p:tgtEl>
                                          <p:spTgt spid="3">
                                            <p:txEl>
                                              <p:pRg st="6" end="6"/>
                                            </p:txEl>
                                          </p:spTgt>
                                        </p:tgtEl>
                                      </p:cBhvr>
                                    </p:animEffect>
                                  </p:childTnLst>
                                </p:cTn>
                              </p:par>
                            </p:childTnLst>
                          </p:cTn>
                        </p:par>
                        <p:par>
                          <p:cTn id="64" fill="hold">
                            <p:stCondLst>
                              <p:cond delay="36000"/>
                            </p:stCondLst>
                            <p:childTnLst>
                              <p:par>
                                <p:cTn id="65" presetID="53" presetClass="entr" presetSubtype="0" fill="hold" nodeType="afterEffect">
                                  <p:stCondLst>
                                    <p:cond delay="0"/>
                                  </p:stCondLst>
                                  <p:childTnLst>
                                    <p:set>
                                      <p:cBhvr>
                                        <p:cTn id="66" dur="1" fill="hold">
                                          <p:stCondLst>
                                            <p:cond delay="0"/>
                                          </p:stCondLst>
                                        </p:cTn>
                                        <p:tgtEl>
                                          <p:spTgt spid="3">
                                            <p:txEl>
                                              <p:pRg st="7" end="7"/>
                                            </p:txEl>
                                          </p:spTgt>
                                        </p:tgtEl>
                                        <p:attrNameLst>
                                          <p:attrName>style.visibility</p:attrName>
                                        </p:attrNameLst>
                                      </p:cBhvr>
                                      <p:to>
                                        <p:strVal val="visible"/>
                                      </p:to>
                                    </p:set>
                                    <p:anim calcmode="lin" valueType="num">
                                      <p:cBhvr>
                                        <p:cTn id="67" dur="3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68" dur="30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69" dur="3000"/>
                                        <p:tgtEl>
                                          <p:spTgt spid="3">
                                            <p:txEl>
                                              <p:pRg st="7" end="7"/>
                                            </p:txEl>
                                          </p:spTgt>
                                        </p:tgtEl>
                                      </p:cBhvr>
                                    </p:animEffect>
                                  </p:childTnLst>
                                </p:cTn>
                              </p:par>
                            </p:childTnLst>
                          </p:cTn>
                        </p:par>
                        <p:par>
                          <p:cTn id="70" fill="hold">
                            <p:stCondLst>
                              <p:cond delay="39000"/>
                            </p:stCondLst>
                            <p:childTnLst>
                              <p:par>
                                <p:cTn id="71" presetID="53" presetClass="entr" presetSubtype="0" fill="hold" nodeType="afterEffect">
                                  <p:stCondLst>
                                    <p:cond delay="0"/>
                                  </p:stCondLst>
                                  <p:childTnLst>
                                    <p:set>
                                      <p:cBhvr>
                                        <p:cTn id="72" dur="1" fill="hold">
                                          <p:stCondLst>
                                            <p:cond delay="0"/>
                                          </p:stCondLst>
                                        </p:cTn>
                                        <p:tgtEl>
                                          <p:spTgt spid="3">
                                            <p:txEl>
                                              <p:pRg st="8" end="8"/>
                                            </p:txEl>
                                          </p:spTgt>
                                        </p:tgtEl>
                                        <p:attrNameLst>
                                          <p:attrName>style.visibility</p:attrName>
                                        </p:attrNameLst>
                                      </p:cBhvr>
                                      <p:to>
                                        <p:strVal val="visible"/>
                                      </p:to>
                                    </p:set>
                                    <p:anim calcmode="lin" valueType="num">
                                      <p:cBhvr>
                                        <p:cTn id="73" dur="3000" fill="hold"/>
                                        <p:tgtEl>
                                          <p:spTgt spid="3">
                                            <p:txEl>
                                              <p:pRg st="8" end="8"/>
                                            </p:txEl>
                                          </p:spTgt>
                                        </p:tgtEl>
                                        <p:attrNameLst>
                                          <p:attrName>ppt_w</p:attrName>
                                        </p:attrNameLst>
                                      </p:cBhvr>
                                      <p:tavLst>
                                        <p:tav tm="0">
                                          <p:val>
                                            <p:fltVal val="0"/>
                                          </p:val>
                                        </p:tav>
                                        <p:tav tm="100000">
                                          <p:val>
                                            <p:strVal val="#ppt_w"/>
                                          </p:val>
                                        </p:tav>
                                      </p:tavLst>
                                    </p:anim>
                                    <p:anim calcmode="lin" valueType="num">
                                      <p:cBhvr>
                                        <p:cTn id="74" dur="30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75" dur="3000"/>
                                        <p:tgtEl>
                                          <p:spTgt spid="3">
                                            <p:txEl>
                                              <p:pRg st="8" end="8"/>
                                            </p:txEl>
                                          </p:spTgt>
                                        </p:tgtEl>
                                      </p:cBhvr>
                                    </p:animEffect>
                                  </p:childTnLst>
                                </p:cTn>
                              </p:par>
                            </p:childTnLst>
                          </p:cTn>
                        </p:par>
                        <p:par>
                          <p:cTn id="76" fill="hold">
                            <p:stCondLst>
                              <p:cond delay="42000"/>
                            </p:stCondLst>
                            <p:childTnLst>
                              <p:par>
                                <p:cTn id="77" presetID="53" presetClass="entr" presetSubtype="0" fill="hold" nodeType="afterEffect">
                                  <p:stCondLst>
                                    <p:cond delay="0"/>
                                  </p:stCondLst>
                                  <p:childTnLst>
                                    <p:set>
                                      <p:cBhvr>
                                        <p:cTn id="78" dur="1" fill="hold">
                                          <p:stCondLst>
                                            <p:cond delay="0"/>
                                          </p:stCondLst>
                                        </p:cTn>
                                        <p:tgtEl>
                                          <p:spTgt spid="3">
                                            <p:txEl>
                                              <p:pRg st="9" end="9"/>
                                            </p:txEl>
                                          </p:spTgt>
                                        </p:tgtEl>
                                        <p:attrNameLst>
                                          <p:attrName>style.visibility</p:attrName>
                                        </p:attrNameLst>
                                      </p:cBhvr>
                                      <p:to>
                                        <p:strVal val="visible"/>
                                      </p:to>
                                    </p:set>
                                    <p:anim calcmode="lin" valueType="num">
                                      <p:cBhvr>
                                        <p:cTn id="79" dur="3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0" dur="3000" fill="hold"/>
                                        <p:tgtEl>
                                          <p:spTgt spid="3">
                                            <p:txEl>
                                              <p:pRg st="9" end="9"/>
                                            </p:txEl>
                                          </p:spTgt>
                                        </p:tgtEl>
                                        <p:attrNameLst>
                                          <p:attrName>ppt_h</p:attrName>
                                        </p:attrNameLst>
                                      </p:cBhvr>
                                      <p:tavLst>
                                        <p:tav tm="0">
                                          <p:val>
                                            <p:fltVal val="0"/>
                                          </p:val>
                                        </p:tav>
                                        <p:tav tm="100000">
                                          <p:val>
                                            <p:strVal val="#ppt_h"/>
                                          </p:val>
                                        </p:tav>
                                      </p:tavLst>
                                    </p:anim>
                                    <p:animEffect transition="in" filter="fade">
                                      <p:cBhvr>
                                        <p:cTn id="81" dur="3000"/>
                                        <p:tgtEl>
                                          <p:spTgt spid="3">
                                            <p:txEl>
                                              <p:pRg st="9" end="9"/>
                                            </p:txEl>
                                          </p:spTgt>
                                        </p:tgtEl>
                                      </p:cBhvr>
                                    </p:animEffect>
                                  </p:childTnLst>
                                </p:cTn>
                              </p:par>
                            </p:childTnLst>
                          </p:cTn>
                        </p:par>
                        <p:par>
                          <p:cTn id="82" fill="hold">
                            <p:stCondLst>
                              <p:cond delay="45000"/>
                            </p:stCondLst>
                            <p:childTnLst>
                              <p:par>
                                <p:cTn id="83" presetID="53" presetClass="entr" presetSubtype="0" fill="hold" nodeType="afterEffect">
                                  <p:stCondLst>
                                    <p:cond delay="0"/>
                                  </p:stCondLst>
                                  <p:childTnLst>
                                    <p:set>
                                      <p:cBhvr>
                                        <p:cTn id="84" dur="1" fill="hold">
                                          <p:stCondLst>
                                            <p:cond delay="0"/>
                                          </p:stCondLst>
                                        </p:cTn>
                                        <p:tgtEl>
                                          <p:spTgt spid="3">
                                            <p:txEl>
                                              <p:pRg st="10" end="10"/>
                                            </p:txEl>
                                          </p:spTgt>
                                        </p:tgtEl>
                                        <p:attrNameLst>
                                          <p:attrName>style.visibility</p:attrName>
                                        </p:attrNameLst>
                                      </p:cBhvr>
                                      <p:to>
                                        <p:strVal val="visible"/>
                                      </p:to>
                                    </p:set>
                                    <p:anim calcmode="lin" valueType="num">
                                      <p:cBhvr>
                                        <p:cTn id="85" dur="3000" fill="hold"/>
                                        <p:tgtEl>
                                          <p:spTgt spid="3">
                                            <p:txEl>
                                              <p:pRg st="10" end="10"/>
                                            </p:txEl>
                                          </p:spTgt>
                                        </p:tgtEl>
                                        <p:attrNameLst>
                                          <p:attrName>ppt_w</p:attrName>
                                        </p:attrNameLst>
                                      </p:cBhvr>
                                      <p:tavLst>
                                        <p:tav tm="0">
                                          <p:val>
                                            <p:fltVal val="0"/>
                                          </p:val>
                                        </p:tav>
                                        <p:tav tm="100000">
                                          <p:val>
                                            <p:strVal val="#ppt_w"/>
                                          </p:val>
                                        </p:tav>
                                      </p:tavLst>
                                    </p:anim>
                                    <p:anim calcmode="lin" valueType="num">
                                      <p:cBhvr>
                                        <p:cTn id="86" dur="3000" fill="hold"/>
                                        <p:tgtEl>
                                          <p:spTgt spid="3">
                                            <p:txEl>
                                              <p:pRg st="10" end="10"/>
                                            </p:txEl>
                                          </p:spTgt>
                                        </p:tgtEl>
                                        <p:attrNameLst>
                                          <p:attrName>ppt_h</p:attrName>
                                        </p:attrNameLst>
                                      </p:cBhvr>
                                      <p:tavLst>
                                        <p:tav tm="0">
                                          <p:val>
                                            <p:fltVal val="0"/>
                                          </p:val>
                                        </p:tav>
                                        <p:tav tm="100000">
                                          <p:val>
                                            <p:strVal val="#ppt_h"/>
                                          </p:val>
                                        </p:tav>
                                      </p:tavLst>
                                    </p:anim>
                                    <p:animEffect transition="in" filter="fade">
                                      <p:cBhvr>
                                        <p:cTn id="87" dur="3000"/>
                                        <p:tgtEl>
                                          <p:spTgt spid="3">
                                            <p:txEl>
                                              <p:pRg st="10" end="10"/>
                                            </p:txEl>
                                          </p:spTgt>
                                        </p:tgtEl>
                                      </p:cBhvr>
                                    </p:animEffect>
                                  </p:childTnLst>
                                </p:cTn>
                              </p:par>
                            </p:childTnLst>
                          </p:cTn>
                        </p:par>
                        <p:par>
                          <p:cTn id="88" fill="hold">
                            <p:stCondLst>
                              <p:cond delay="48000"/>
                            </p:stCondLst>
                            <p:childTnLst>
                              <p:par>
                                <p:cTn id="89" presetID="53" presetClass="entr" presetSubtype="0" fill="hold" nodeType="afterEffect">
                                  <p:stCondLst>
                                    <p:cond delay="0"/>
                                  </p:stCondLst>
                                  <p:childTnLst>
                                    <p:set>
                                      <p:cBhvr>
                                        <p:cTn id="90" dur="1" fill="hold">
                                          <p:stCondLst>
                                            <p:cond delay="0"/>
                                          </p:stCondLst>
                                        </p:cTn>
                                        <p:tgtEl>
                                          <p:spTgt spid="13">
                                            <p:txEl>
                                              <p:pRg st="0" end="0"/>
                                            </p:txEl>
                                          </p:spTgt>
                                        </p:tgtEl>
                                        <p:attrNameLst>
                                          <p:attrName>style.visibility</p:attrName>
                                        </p:attrNameLst>
                                      </p:cBhvr>
                                      <p:to>
                                        <p:strVal val="visible"/>
                                      </p:to>
                                    </p:set>
                                    <p:anim calcmode="lin" valueType="num">
                                      <p:cBhvr>
                                        <p:cTn id="91" dur="3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92" dur="3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93" dur="3000"/>
                                        <p:tgtEl>
                                          <p:spTgt spid="13">
                                            <p:txEl>
                                              <p:pRg st="0" end="0"/>
                                            </p:txEl>
                                          </p:spTgt>
                                        </p:tgtEl>
                                      </p:cBhvr>
                                    </p:animEffect>
                                  </p:childTnLst>
                                </p:cTn>
                              </p:par>
                            </p:childTnLst>
                          </p:cTn>
                        </p:par>
                        <p:par>
                          <p:cTn id="94" fill="hold">
                            <p:stCondLst>
                              <p:cond delay="51000"/>
                            </p:stCondLst>
                            <p:childTnLst>
                              <p:par>
                                <p:cTn id="95" presetID="53" presetClass="entr" presetSubtype="0" fill="hold" nodeType="afterEffect">
                                  <p:stCondLst>
                                    <p:cond delay="0"/>
                                  </p:stCondLst>
                                  <p:childTnLst>
                                    <p:set>
                                      <p:cBhvr>
                                        <p:cTn id="96" dur="1" fill="hold">
                                          <p:stCondLst>
                                            <p:cond delay="0"/>
                                          </p:stCondLst>
                                        </p:cTn>
                                        <p:tgtEl>
                                          <p:spTgt spid="13">
                                            <p:txEl>
                                              <p:pRg st="1" end="1"/>
                                            </p:txEl>
                                          </p:spTgt>
                                        </p:tgtEl>
                                        <p:attrNameLst>
                                          <p:attrName>style.visibility</p:attrName>
                                        </p:attrNameLst>
                                      </p:cBhvr>
                                      <p:to>
                                        <p:strVal val="visible"/>
                                      </p:to>
                                    </p:set>
                                    <p:anim calcmode="lin" valueType="num">
                                      <p:cBhvr>
                                        <p:cTn id="97" dur="3000" fill="hold"/>
                                        <p:tgtEl>
                                          <p:spTgt spid="13">
                                            <p:txEl>
                                              <p:pRg st="1" end="1"/>
                                            </p:txEl>
                                          </p:spTgt>
                                        </p:tgtEl>
                                        <p:attrNameLst>
                                          <p:attrName>ppt_w</p:attrName>
                                        </p:attrNameLst>
                                      </p:cBhvr>
                                      <p:tavLst>
                                        <p:tav tm="0">
                                          <p:val>
                                            <p:fltVal val="0"/>
                                          </p:val>
                                        </p:tav>
                                        <p:tav tm="100000">
                                          <p:val>
                                            <p:strVal val="#ppt_w"/>
                                          </p:val>
                                        </p:tav>
                                      </p:tavLst>
                                    </p:anim>
                                    <p:anim calcmode="lin" valueType="num">
                                      <p:cBhvr>
                                        <p:cTn id="98" dur="3000" fill="hold"/>
                                        <p:tgtEl>
                                          <p:spTgt spid="13">
                                            <p:txEl>
                                              <p:pRg st="1" end="1"/>
                                            </p:txEl>
                                          </p:spTgt>
                                        </p:tgtEl>
                                        <p:attrNameLst>
                                          <p:attrName>ppt_h</p:attrName>
                                        </p:attrNameLst>
                                      </p:cBhvr>
                                      <p:tavLst>
                                        <p:tav tm="0">
                                          <p:val>
                                            <p:fltVal val="0"/>
                                          </p:val>
                                        </p:tav>
                                        <p:tav tm="100000">
                                          <p:val>
                                            <p:strVal val="#ppt_h"/>
                                          </p:val>
                                        </p:tav>
                                      </p:tavLst>
                                    </p:anim>
                                    <p:animEffect transition="in" filter="fade">
                                      <p:cBhvr>
                                        <p:cTn id="99" dur="3000"/>
                                        <p:tgtEl>
                                          <p:spTgt spid="13">
                                            <p:txEl>
                                              <p:pRg st="1" end="1"/>
                                            </p:txEl>
                                          </p:spTgt>
                                        </p:tgtEl>
                                      </p:cBhvr>
                                    </p:animEffect>
                                  </p:childTnLst>
                                </p:cTn>
                              </p:par>
                            </p:childTnLst>
                          </p:cTn>
                        </p:par>
                        <p:par>
                          <p:cTn id="100" fill="hold">
                            <p:stCondLst>
                              <p:cond delay="54000"/>
                            </p:stCondLst>
                            <p:childTnLst>
                              <p:par>
                                <p:cTn id="101" presetID="29" presetClass="entr" presetSubtype="0" fill="hold" grpId="0" nodeType="afterEffect">
                                  <p:stCondLst>
                                    <p:cond delay="0"/>
                                  </p:stCondLst>
                                  <p:childTnLst>
                                    <p:set>
                                      <p:cBhvr>
                                        <p:cTn id="102" dur="1" fill="hold">
                                          <p:stCondLst>
                                            <p:cond delay="0"/>
                                          </p:stCondLst>
                                        </p:cTn>
                                        <p:tgtEl>
                                          <p:spTgt spid="11"/>
                                        </p:tgtEl>
                                        <p:attrNameLst>
                                          <p:attrName>style.visibility</p:attrName>
                                        </p:attrNameLst>
                                      </p:cBhvr>
                                      <p:to>
                                        <p:strVal val="visible"/>
                                      </p:to>
                                    </p:set>
                                    <p:anim calcmode="lin" valueType="num">
                                      <p:cBhvr>
                                        <p:cTn id="103" dur="3000" fill="hold"/>
                                        <p:tgtEl>
                                          <p:spTgt spid="11"/>
                                        </p:tgtEl>
                                        <p:attrNameLst>
                                          <p:attrName>ppt_x</p:attrName>
                                        </p:attrNameLst>
                                      </p:cBhvr>
                                      <p:tavLst>
                                        <p:tav tm="0">
                                          <p:val>
                                            <p:strVal val="#ppt_x-.2"/>
                                          </p:val>
                                        </p:tav>
                                        <p:tav tm="100000">
                                          <p:val>
                                            <p:strVal val="#ppt_x"/>
                                          </p:val>
                                        </p:tav>
                                      </p:tavLst>
                                    </p:anim>
                                    <p:anim calcmode="lin" valueType="num">
                                      <p:cBhvr>
                                        <p:cTn id="104" dur="3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05" dur="3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Fluxo">
  <a:themeElements>
    <a:clrScheme name="Cívico">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VIAJANDO CINQUE TERRE</Template>
  <TotalTime>115</TotalTime>
  <Words>1412</Words>
  <Application>Microsoft Office PowerPoint</Application>
  <PresentationFormat>Personalizar</PresentationFormat>
  <Paragraphs>85</Paragraphs>
  <Slides>15</Slides>
  <Notes>5</Notes>
  <HiddenSlides>0</HiddenSlides>
  <MMClips>0</MMClips>
  <ScaleCrop>false</ScaleCrop>
  <HeadingPairs>
    <vt:vector size="4" baseType="variant">
      <vt:variant>
        <vt:lpstr>Tema</vt:lpstr>
      </vt:variant>
      <vt:variant>
        <vt:i4>2</vt:i4>
      </vt:variant>
      <vt:variant>
        <vt:lpstr>Títulos de slides</vt:lpstr>
      </vt:variant>
      <vt:variant>
        <vt:i4>15</vt:i4>
      </vt:variant>
    </vt:vector>
  </HeadingPairs>
  <TitlesOfParts>
    <vt:vector size="17" baseType="lpstr">
      <vt:lpstr>2_Viagem</vt:lpstr>
      <vt:lpstr>Fluxo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11</cp:revision>
  <dcterms:created xsi:type="dcterms:W3CDTF">2020-06-08T17:03:45Z</dcterms:created>
  <dcterms:modified xsi:type="dcterms:W3CDTF">2020-06-08T18:58:46Z</dcterms:modified>
</cp:coreProperties>
</file>