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98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47" d="100"/>
          <a:sy n="147" d="100"/>
        </p:scale>
        <p:origin x="600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E50C8-3FD8-4696-91A1-E49D2B7F80DE}" type="datetimeFigureOut">
              <a:rPr lang="pt-BR" smtClean="0"/>
              <a:pPr/>
              <a:t>27/10/2026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C8061-B921-4B9F-BEA3-465B1B5210E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2906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68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33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38877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00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73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3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6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51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1510686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870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80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68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caminhodaeternidade.blogspot.com/2012/02/porque-es-senhor-minha-unica-razao-de.html" TargetMode="Externa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hyperlink" Target="https://cemanosdeliteratura.blogspot.com/2013/05/marco-em-livros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hyperlink" Target="https://revistademisantojos.blogspot.com/2018/11/escritura-origen-caracteristicas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hyperlink" Target="https://pixabay.com/pt/vectors/m%C3%BAsicas-notas-melodia-som-2028528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microsoft.com/office/2007/relationships/hdphoto" Target="../media/hdphoto2.wdp"/><Relationship Id="rId7" Type="http://schemas.openxmlformats.org/officeDocument/2006/relationships/hyperlink" Target="https://www.worldby2.com.br/2019/12/dicas-de-viagem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hyperlink" Target="https://www.publicdomainpictures.net/pt/view-image.php?image=22782&amp;picture=pegadas-na-arei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hyperlink" Target="https://www.pexels.com/pt-br/video/relogio-dispositivo-aparelho-equipamento-7704075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sa/3.0/" TargetMode="External"/><Relationship Id="rId3" Type="http://schemas.microsoft.com/office/2007/relationships/hdphoto" Target="../media/hdphoto2.wdp"/><Relationship Id="rId7" Type="http://schemas.openxmlformats.org/officeDocument/2006/relationships/hyperlink" Target="https://livrosemissao.blogspot.com/2017/05/aprenda-ler-30-livros-por-ano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microsoft.com/office/2007/relationships/hdphoto" Target="../media/hdphoto2.wdp"/><Relationship Id="rId7" Type="http://schemas.openxmlformats.org/officeDocument/2006/relationships/hyperlink" Target="https://monstruito-monteagudo.blogspot.com/2020/03/animales-y-plantas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hyperlink" Target="https://pxhere.com/ja/photo/1372730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https://acaminhodaeternidade.blogspot.com/2012/02/porque-es-senhor-minha-unica-razao-de.html" TargetMode="Externa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237151">
            <a:off x="384923" y="3331325"/>
            <a:ext cx="61757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FF00"/>
                </a:solidFill>
                <a:latin typeface="Chiller" panose="04020404031007020602" pitchFamily="82" charset="0"/>
              </a:rPr>
              <a:t>MEMÓRIAS EM ETERNIDADE QUE AINDA PROSPERAREI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64088" y="4515966"/>
            <a:ext cx="363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Sequência Automática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E93A9C0-B969-443E-CDCD-24821EAAE5BB}"/>
              </a:ext>
            </a:extLst>
          </p:cNvPr>
          <p:cNvSpPr txBox="1"/>
          <p:nvPr/>
        </p:nvSpPr>
        <p:spPr>
          <a:xfrm>
            <a:off x="323527" y="263707"/>
            <a:ext cx="8568953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pt-BR" b="1" dirty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pt-BR" sz="2000" i="1" dirty="0">
                <a:solidFill>
                  <a:srgbClr val="00B0F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As frases a seguir, </a:t>
            </a:r>
          </a:p>
          <a:p>
            <a:pPr algn="ctr">
              <a:buNone/>
            </a:pPr>
            <a:r>
              <a:rPr lang="pt-BR" sz="2000" i="1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MEMÓRIAS EM ETERNIDADE</a:t>
            </a:r>
            <a:r>
              <a:rPr lang="pt-BR" sz="2000" i="1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,</a:t>
            </a:r>
            <a:endParaRPr lang="pt-BR" sz="2000" i="1" dirty="0">
              <a:solidFill>
                <a:srgbClr val="00B0F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>
              <a:buNone/>
            </a:pPr>
            <a:r>
              <a:rPr lang="pt-BR" sz="2000" i="1" dirty="0">
                <a:solidFill>
                  <a:srgbClr val="00B0F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são frutos de minhas leituras, viagens e reflexões. São registros de sentimentos e pensamentos que permaneceram comigo. Nesta apresentação, cada imagem e palavra acompanha a música, como um fio de eternidade que une o que vivi ao que permanece.</a:t>
            </a:r>
            <a:endParaRPr lang="pt-BR" sz="2000" i="1" dirty="0"/>
          </a:p>
        </p:txBody>
      </p:sp>
    </p:spTree>
    <p:extLst>
      <p:ext uri="{BB962C8B-B14F-4D97-AF65-F5344CB8AC3E}">
        <p14:creationId xmlns:p14="http://schemas.microsoft.com/office/powerpoint/2010/main" val="164154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8000">
        <p14:warp dir="in"/>
        <p:sndAc>
          <p:stSnd>
            <p:snd r:embed="rId2" name="AABERTURA.wav"/>
          </p:stSnd>
        </p:sndAc>
      </p:transition>
    </mc:Choice>
    <mc:Fallback xmlns="">
      <p:transition spd="slow" advClick="0" advTm="48000">
        <p:fade/>
        <p:sndAc>
          <p:stSnd>
            <p:snd r:embed="rId4" name="AABERTU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9B067223-9205-FABA-1207-CDBFB87FBC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55FF2AB-1F59-4BEB-C09E-A17D68C64F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457073">
            <a:off x="3707904" y="354728"/>
            <a:ext cx="5249758" cy="3499839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3B06EF6-899E-1E31-59DA-FACBFA0A4F0D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F59BF4C-40D3-5C86-9630-56D588C7D9C3}"/>
              </a:ext>
            </a:extLst>
          </p:cNvPr>
          <p:cNvSpPr txBox="1"/>
          <p:nvPr/>
        </p:nvSpPr>
        <p:spPr>
          <a:xfrm>
            <a:off x="251520" y="4011910"/>
            <a:ext cx="87061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92D050"/>
                </a:solidFill>
              </a:rPr>
              <a:t>“O que permanece quando o tempo passa?”</a:t>
            </a:r>
          </a:p>
        </p:txBody>
      </p:sp>
    </p:spTree>
    <p:extLst>
      <p:ext uri="{BB962C8B-B14F-4D97-AF65-F5344CB8AC3E}">
        <p14:creationId xmlns:p14="http://schemas.microsoft.com/office/powerpoint/2010/main" val="113072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  <p:sndAc>
          <p:stSnd loop="1">
            <p:snd r:embed="rId2" name="Era- Eyes of eternity.wav"/>
          </p:stSnd>
        </p:sndAc>
      </p:transition>
    </mc:Choice>
    <mc:Fallback xmlns="">
      <p:transition spd="slow" advClick="0" advTm="25000">
        <p:fade/>
        <p:sndAc>
          <p:stSnd loop="1">
            <p:snd r:embed="rId7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0E7613-751F-32F2-E3E8-664BC277B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00F36D78-4A7C-2445-DA92-26168780F8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F4AB0B0-1C04-FE31-4018-7D59E47B06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148064" y="236633"/>
            <a:ext cx="2921521" cy="1947681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8130021-2530-5FD4-B389-BCE449DF7CD7}"/>
              </a:ext>
            </a:extLst>
          </p:cNvPr>
          <p:cNvSpPr txBox="1"/>
          <p:nvPr/>
        </p:nvSpPr>
        <p:spPr>
          <a:xfrm rot="21278088">
            <a:off x="754730" y="367130"/>
            <a:ext cx="286481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46FE716-DB87-48FD-6982-926AC10321E0}"/>
              </a:ext>
            </a:extLst>
          </p:cNvPr>
          <p:cNvSpPr txBox="1"/>
          <p:nvPr/>
        </p:nvSpPr>
        <p:spPr>
          <a:xfrm>
            <a:off x="385459" y="3651870"/>
            <a:ext cx="475252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6600" b="1" i="1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“Os livros que li…”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98C5B180-3E15-EAD8-22CA-AF5E3F31A5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364088" y="2417904"/>
            <a:ext cx="3219750" cy="2197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softEdge rad="317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val="267555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636E49-4B53-4D06-72FD-FBE0A1888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55DC0968-3895-E322-B0D5-E55C76DB52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5FDE8DD-EA7F-E4E0-736D-4A758CA2E1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499992" y="120526"/>
            <a:ext cx="4577706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BB268FB-3CD8-21E4-0FF9-2591F547C3E1}"/>
              </a:ext>
            </a:extLst>
          </p:cNvPr>
          <p:cNvSpPr txBox="1"/>
          <p:nvPr/>
        </p:nvSpPr>
        <p:spPr>
          <a:xfrm rot="21278088">
            <a:off x="624092" y="306721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85BFDD37-3D5A-C8E8-317B-A3C0DFA6E0CF}"/>
              </a:ext>
            </a:extLst>
          </p:cNvPr>
          <p:cNvSpPr txBox="1"/>
          <p:nvPr/>
        </p:nvSpPr>
        <p:spPr>
          <a:xfrm>
            <a:off x="558909" y="3666814"/>
            <a:ext cx="4403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latin typeface="Arial Black" panose="020B0A04020102020204" pitchFamily="34" charset="0"/>
              </a:rPr>
              <a:t>“As frases que ficaram na mente…”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814E7FF-F992-BE13-4514-2F84558E20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087476" y="2444960"/>
            <a:ext cx="3660987" cy="244370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297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58AE4C-FEAD-A48B-02D8-72037F1DD0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4E52D76F-696A-59ED-601B-2C4B0BE08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0761120-B7B2-E769-C803-A33F495493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92080" y="51470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189B926-0C01-BF0E-7CBC-62BD81262C90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02A3065-A1B3-5524-9BFE-657E2383C6E7}"/>
              </a:ext>
            </a:extLst>
          </p:cNvPr>
          <p:cNvSpPr txBox="1"/>
          <p:nvPr/>
        </p:nvSpPr>
        <p:spPr>
          <a:xfrm>
            <a:off x="369643" y="3507854"/>
            <a:ext cx="463685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“As músicas que ouvi, sons que penetraram na alma…”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D9C66DF-69FB-0440-7C43-2A77E0F5C3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796136" y="2934346"/>
            <a:ext cx="2830594" cy="194603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1846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AD31F5-7269-3BAA-B4FF-0CEB85A61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A62D0CA6-A78F-B1C9-ADAC-0688E0215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995F8DC-2A29-779E-8880-52E7399445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079097" y="156017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CB79729-E9AA-400D-71FE-DC44CAF997D3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9874A5C-3738-404C-2D38-59FF98048E5B}"/>
              </a:ext>
            </a:extLst>
          </p:cNvPr>
          <p:cNvSpPr txBox="1"/>
          <p:nvPr/>
        </p:nvSpPr>
        <p:spPr>
          <a:xfrm>
            <a:off x="4061119" y="2931790"/>
            <a:ext cx="463685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  <a:latin typeface="Bahnschrift SemiBold SemiConden" panose="020B0502040204020203" pitchFamily="34" charset="0"/>
              </a:rPr>
              <a:t>“As viagens que fiz, os lugares que contei em minhas crônicas…”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11C5ED9-B3F8-8FC4-C781-B4F3FB78DE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46031" y="3198066"/>
            <a:ext cx="3719067" cy="16033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17901CCA-07B9-D810-4B18-02FE27CD5793}"/>
              </a:ext>
            </a:extLst>
          </p:cNvPr>
          <p:cNvSpPr txBox="1"/>
          <p:nvPr/>
        </p:nvSpPr>
        <p:spPr>
          <a:xfrm>
            <a:off x="611560" y="5126248"/>
            <a:ext cx="1908266" cy="369332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 rtlCol="0">
            <a:spAutoFit/>
          </a:bodyPr>
          <a:lstStyle/>
          <a:p>
            <a:r>
              <a:rPr lang="pt-BR" sz="900">
                <a:hlinkClick r:id="rId7" tooltip="https://www.worldby2.com.br/2019/12/dicas-de-viagem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8" tooltip="https://creativecommons.org/licenses/by-sa/3.0/"/>
              </a:rPr>
              <a:t>CC BY-SA</a:t>
            </a:r>
            <a:endParaRPr lang="pt-BR" sz="900"/>
          </a:p>
        </p:txBody>
      </p:sp>
    </p:spTree>
    <p:extLst>
      <p:ext uri="{BB962C8B-B14F-4D97-AF65-F5344CB8AC3E}">
        <p14:creationId xmlns:p14="http://schemas.microsoft.com/office/powerpoint/2010/main" val="336049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36CF50-5E08-8A16-5DDC-36D654477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3597A74C-DEB2-D6F6-9B30-82045950D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11937D8-0FC4-C4CE-450E-922AC6561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92080" y="51470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3E62228-A892-624D-872F-0F54FC4241CC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F025292-9BDA-9227-DA48-5D488123C1D4}"/>
              </a:ext>
            </a:extLst>
          </p:cNvPr>
          <p:cNvSpPr txBox="1"/>
          <p:nvPr/>
        </p:nvSpPr>
        <p:spPr>
          <a:xfrm>
            <a:off x="4096143" y="3579862"/>
            <a:ext cx="463685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Bauhaus 93" panose="04030905020B02020C02" pitchFamily="82" charset="0"/>
              </a:rPr>
              <a:t>“Deixei registros, sentimentos, marcas do caminho…”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9132AA7-6EB8-60F4-F526-4A09E5B09C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11007" y="3134727"/>
            <a:ext cx="3340236" cy="18321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0198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5F3807-BBFD-2D32-5ABD-CD068C387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5C9B9648-455B-2C93-17BD-21A93D93D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7DA25C4-FBB8-0B49-D339-3324E68C63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92080" y="51470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CED15A1-3421-3678-6C03-888AA09AF927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3B2FA1E-5785-D3D2-A4C6-4FE5517137F1}"/>
              </a:ext>
            </a:extLst>
          </p:cNvPr>
          <p:cNvSpPr txBox="1"/>
          <p:nvPr/>
        </p:nvSpPr>
        <p:spPr>
          <a:xfrm>
            <a:off x="4584863" y="3291830"/>
            <a:ext cx="46368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“O que ficou de tudo isso?”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3EE9076-2127-8346-6F62-A5487B7E38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55576" y="3047098"/>
            <a:ext cx="3195720" cy="17975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2326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BC8E81-37FE-A084-1C5C-4EFB32E5A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443033CF-7BE6-90AA-DBCA-186752E5B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A764DF5-6EBE-2BAF-AAE9-2BF5DF6728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92080" y="51470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B334C75-7461-FC36-8751-6E6B033A4725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6A47DC8-5CB7-2AD2-F091-F884EFC29914}"/>
              </a:ext>
            </a:extLst>
          </p:cNvPr>
          <p:cNvSpPr txBox="1"/>
          <p:nvPr/>
        </p:nvSpPr>
        <p:spPr>
          <a:xfrm>
            <a:off x="395536" y="2571750"/>
            <a:ext cx="46368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“Minha mente preserva memórias, eternidade em fragmentos…”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6455CCC-799D-EFD9-F4C4-56E12B6901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998309" y="2671226"/>
            <a:ext cx="3874781" cy="21853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E1F2E98-5014-C94A-5BAE-BBE582591BB7}"/>
              </a:ext>
            </a:extLst>
          </p:cNvPr>
          <p:cNvSpPr txBox="1"/>
          <p:nvPr/>
        </p:nvSpPr>
        <p:spPr>
          <a:xfrm>
            <a:off x="4998309" y="5017260"/>
            <a:ext cx="3874781" cy="230832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pt-BR" sz="900">
                <a:hlinkClick r:id="rId7" tooltip="https://livrosemissao.blogspot.com/2017/05/aprenda-ler-30-livros-por-ano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8" tooltip="https://creativecommons.org/licenses/by-nc-sa/3.0/"/>
              </a:rPr>
              <a:t>CC BY-SA-NC</a:t>
            </a:r>
            <a:endParaRPr lang="pt-BR" sz="900"/>
          </a:p>
        </p:txBody>
      </p:sp>
    </p:spTree>
    <p:extLst>
      <p:ext uri="{BB962C8B-B14F-4D97-AF65-F5344CB8AC3E}">
        <p14:creationId xmlns:p14="http://schemas.microsoft.com/office/powerpoint/2010/main" val="281119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ECFA29-E32D-50C6-45A0-67C7EB3CB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D5BCAC2B-E400-8F45-94E3-AD155E3B8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4CC3859-028E-896B-6F72-808A40575B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92080" y="51470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2C3F93A-073F-0F31-ADAD-BBF09377CBA5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1315D0A-931D-491E-2159-DCAFEDED69D2}"/>
              </a:ext>
            </a:extLst>
          </p:cNvPr>
          <p:cNvSpPr txBox="1"/>
          <p:nvPr/>
        </p:nvSpPr>
        <p:spPr>
          <a:xfrm>
            <a:off x="251520" y="3142249"/>
            <a:ext cx="463685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rgbClr val="002060"/>
                </a:solidFill>
              </a:rPr>
              <a:t>“Cada lembrança é um elo entre o que fui e o que sou…”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794529B-A33D-0FFB-93E8-C43D658644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076056" y="2511522"/>
            <a:ext cx="3577580" cy="23850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D6C37512-FCA4-0714-130E-D419CED0F6BA}"/>
              </a:ext>
            </a:extLst>
          </p:cNvPr>
          <p:cNvSpPr txBox="1"/>
          <p:nvPr/>
        </p:nvSpPr>
        <p:spPr>
          <a:xfrm>
            <a:off x="5076056" y="5038168"/>
            <a:ext cx="3577580" cy="230832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pt-BR" sz="900">
                <a:hlinkClick r:id="rId7" tooltip="https://monstruito-monteagudo.blogspot.com/2020/03/animales-y-plantas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8" tooltip="https://creativecommons.org/licenses/by-nc-nd/3.0/"/>
              </a:rPr>
              <a:t>CC BY-NC-ND</a:t>
            </a:r>
            <a:endParaRPr lang="pt-BR" sz="900"/>
          </a:p>
        </p:txBody>
      </p:sp>
    </p:spTree>
    <p:extLst>
      <p:ext uri="{BB962C8B-B14F-4D97-AF65-F5344CB8AC3E}">
        <p14:creationId xmlns:p14="http://schemas.microsoft.com/office/powerpoint/2010/main" val="31898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0"/>
                            </p:stCondLst>
                            <p:childTnLst>
                              <p:par>
                                <p:cTn id="3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trans="26000" numberOfShades="5"/>
                    </a14:imgEffect>
                    <a14:imgEffect>
                      <a14:sharpenSoften amount="2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726ED3-476E-7D1B-5199-75CCA48F2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>
            <a:extLst>
              <a:ext uri="{FF2B5EF4-FFF2-40B4-BE49-F238E27FC236}">
                <a16:creationId xmlns:a16="http://schemas.microsoft.com/office/drawing/2014/main" id="{3BA4EDEE-32FF-6292-D558-EB5F74BF1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312016B-18F1-B703-82DC-97D0A9A764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92080" y="51470"/>
            <a:ext cx="3929633" cy="2619756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35057A2-D7FF-3F6B-D882-F44CB3ABC6A7}"/>
              </a:ext>
            </a:extLst>
          </p:cNvPr>
          <p:cNvSpPr txBox="1"/>
          <p:nvPr/>
        </p:nvSpPr>
        <p:spPr>
          <a:xfrm rot="21278088">
            <a:off x="251521" y="267494"/>
            <a:ext cx="374441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MEMÓRIAS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EM </a:t>
            </a:r>
          </a:p>
          <a:p>
            <a:pPr algn="ctr"/>
            <a:r>
              <a:rPr lang="pt-BR" sz="3200" b="1" dirty="0">
                <a:solidFill>
                  <a:schemeClr val="bg2">
                    <a:lumMod val="50000"/>
                  </a:schemeClr>
                </a:solidFill>
                <a:latin typeface="Freestyle Script" panose="030804020302050B0404" pitchFamily="66" charset="0"/>
              </a:rPr>
              <a:t>ETERNIDADE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ADB9C32-D51C-15F0-C3BB-D21A568A72D6}"/>
              </a:ext>
            </a:extLst>
          </p:cNvPr>
          <p:cNvSpPr txBox="1"/>
          <p:nvPr/>
        </p:nvSpPr>
        <p:spPr>
          <a:xfrm>
            <a:off x="556966" y="2571750"/>
            <a:ext cx="46368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00B0F0"/>
                </a:solidFill>
              </a:rPr>
              <a:t>“Na eternidade dos olhos, encontro o reflexo da minha própria história.”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6519B26-F62E-26B5-FAA3-6E771A9193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076056" y="2488042"/>
            <a:ext cx="3713609" cy="24757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0483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49798" y="459316"/>
            <a:ext cx="223437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arlow Solid Italic" panose="04030604020F02020D02" pitchFamily="82" charset="0"/>
                <a:cs typeface="Arial" charset="0"/>
              </a:rPr>
              <a:t>Artes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Pessoal </a:t>
            </a: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   Encerramento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Try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To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Remember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Andy Williams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46" y="285734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2850980" y="3773110"/>
            <a:ext cx="61253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 /  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32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422" y="312738"/>
            <a:ext cx="2433376" cy="30417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5" y="160337"/>
            <a:ext cx="1909446" cy="4627186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0">
        <p:fade/>
        <p:sndAc>
          <p:stSnd>
            <p:snd r:embed="rId3" name="Andy Williams - Try To Remember 1.wav"/>
          </p:stSnd>
        </p:sndAc>
      </p:transition>
    </mc:Choice>
    <mc:Fallback>
      <p:transition spd="slow" advClick="0" advTm="180000">
        <p:fade/>
        <p:sndAc>
          <p:stSnd>
            <p:snd r:embed="rId3" name="Andy Williams - Try To Remembe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NTMARTRE O BAIRRO BOÊMIO DE PARIS reformatar antes 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OLHOS DA ETERNIDADE</Template>
  <TotalTime>3</TotalTime>
  <Words>245</Words>
  <Application>Microsoft Office PowerPoint</Application>
  <PresentationFormat>Apresentação na tela (16:9)</PresentationFormat>
  <Paragraphs>56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9" baseType="lpstr">
      <vt:lpstr>Aharoni</vt:lpstr>
      <vt:lpstr>Arabic Typesetting</vt:lpstr>
      <vt:lpstr>Arial</vt:lpstr>
      <vt:lpstr>Arial Black</vt:lpstr>
      <vt:lpstr>Bahnschrift SemiBold SemiConden</vt:lpstr>
      <vt:lpstr>Bauhaus 93</vt:lpstr>
      <vt:lpstr>Bodoni MT Black</vt:lpstr>
      <vt:lpstr>Calibri</vt:lpstr>
      <vt:lpstr>Cambria</vt:lpstr>
      <vt:lpstr>Chiller</vt:lpstr>
      <vt:lpstr>David</vt:lpstr>
      <vt:lpstr>Freestyle Script</vt:lpstr>
      <vt:lpstr>Harlow Solid Italic</vt:lpstr>
      <vt:lpstr>Lucida Handwriting</vt:lpstr>
      <vt:lpstr>Times New Roman</vt:lpstr>
      <vt:lpstr>Wingdings 2</vt:lpstr>
      <vt:lpstr>MONTMARTRE O BAIRRO BOÊMIO DE PARIS reformatar antes 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2026-10-27T14:07:53Z</dcterms:created>
  <dcterms:modified xsi:type="dcterms:W3CDTF">2026-10-27T14:11:18Z</dcterms:modified>
</cp:coreProperties>
</file>