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media/audio3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6" r:id="rId3"/>
  </p:sldMasterIdLst>
  <p:notesMasterIdLst>
    <p:notesMasterId r:id="rId12"/>
  </p:notesMasterIdLst>
  <p:sldIdLst>
    <p:sldId id="313" r:id="rId4"/>
    <p:sldId id="328" r:id="rId5"/>
    <p:sldId id="332" r:id="rId6"/>
    <p:sldId id="340" r:id="rId7"/>
    <p:sldId id="331" r:id="rId8"/>
    <p:sldId id="333" r:id="rId9"/>
    <p:sldId id="334" r:id="rId10"/>
    <p:sldId id="342" r:id="rId1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54319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08639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2959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17279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715997" algn="l" defTabSz="1086399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3259196" algn="l" defTabSz="1086399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802395" algn="l" defTabSz="1086399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4345595" algn="l" defTabSz="1086399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4660"/>
  </p:normalViewPr>
  <p:slideViewPr>
    <p:cSldViewPr>
      <p:cViewPr varScale="1">
        <p:scale>
          <a:sx n="109" d="100"/>
          <a:sy n="109" d="100"/>
        </p:scale>
        <p:origin x="691" y="82"/>
      </p:cViewPr>
      <p:guideLst>
        <p:guide orient="horz" pos="1620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8D6AD9D4-CC19-4632-9F39-811514093071}" type="datetimeFigureOut">
              <a:rPr lang="fr-FR"/>
              <a:pPr>
                <a:defRPr/>
              </a:pPr>
              <a:t>04/02/2022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AC8313AE-95FA-4C89-8CA4-5455E8231DB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43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43199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86399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29598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72797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15997" algn="l" defTabSz="108639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59196" algn="l" defTabSz="108639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02395" algn="l" defTabSz="108639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45595" algn="l" defTabSz="108639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3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543199" indent="0" algn="ctr">
              <a:buNone/>
              <a:defRPr/>
            </a:lvl2pPr>
            <a:lvl3pPr marL="1086399" indent="0" algn="ctr">
              <a:buNone/>
              <a:defRPr/>
            </a:lvl3pPr>
            <a:lvl4pPr marL="1629598" indent="0" algn="ctr">
              <a:buNone/>
              <a:defRPr/>
            </a:lvl4pPr>
            <a:lvl5pPr marL="2172797" indent="0" algn="ctr">
              <a:buNone/>
              <a:defRPr/>
            </a:lvl5pPr>
            <a:lvl6pPr marL="2715997" indent="0" algn="ctr">
              <a:buNone/>
              <a:defRPr/>
            </a:lvl6pPr>
            <a:lvl7pPr marL="3259196" indent="0" algn="ctr">
              <a:buNone/>
              <a:defRPr/>
            </a:lvl7pPr>
            <a:lvl8pPr marL="3802395" indent="0" algn="ctr">
              <a:buNone/>
              <a:defRPr/>
            </a:lvl8pPr>
            <a:lvl9pPr marL="4345595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87BB14-02A7-4B25-A5BF-E5E34977C9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1889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F93036-BD00-4790-88F9-F0A3C1114C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6013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9"/>
            <a:ext cx="7772400" cy="102155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pt-BR"/>
              <a:t>Clique para editar o título Mestre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8"/>
            <a:ext cx="7772400" cy="1125140"/>
          </a:xfrm>
        </p:spPr>
        <p:txBody>
          <a:bodyPr anchor="b"/>
          <a:lstStyle>
            <a:lvl1pPr marL="0" indent="0">
              <a:buNone/>
              <a:defRPr sz="2400"/>
            </a:lvl1pPr>
            <a:lvl2pPr marL="543199" indent="0">
              <a:buNone/>
              <a:defRPr sz="2100"/>
            </a:lvl2pPr>
            <a:lvl3pPr marL="1086399" indent="0">
              <a:buNone/>
              <a:defRPr sz="1900"/>
            </a:lvl3pPr>
            <a:lvl4pPr marL="1629598" indent="0">
              <a:buNone/>
              <a:defRPr sz="1700"/>
            </a:lvl4pPr>
            <a:lvl5pPr marL="2172797" indent="0">
              <a:buNone/>
              <a:defRPr sz="1700"/>
            </a:lvl5pPr>
            <a:lvl6pPr marL="2715997" indent="0">
              <a:buNone/>
              <a:defRPr sz="1700"/>
            </a:lvl6pPr>
            <a:lvl7pPr marL="3259196" indent="0">
              <a:buNone/>
              <a:defRPr sz="1700"/>
            </a:lvl7pPr>
            <a:lvl8pPr marL="3802395" indent="0">
              <a:buNone/>
              <a:defRPr sz="1700"/>
            </a:lvl8pPr>
            <a:lvl9pPr marL="4345595" indent="0">
              <a:buNone/>
              <a:defRPr sz="17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C58AC-377F-444E-80A5-899828F248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6197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0" cy="3394472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AA9E6-DAB8-488E-8686-B9BA235FA1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9098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151338"/>
            <a:ext cx="4040188" cy="47982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A4E03-CDF8-4F73-930F-573DCB927B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270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6F56D-88C5-4FA5-A9FE-BAA271D076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6521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F0F9A2-3A4B-48A4-B714-83D5000544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11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9" y="204787"/>
            <a:ext cx="3008313" cy="8715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pt-BR"/>
              <a:t>Clique para editar o título Mestre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6" y="204793"/>
            <a:ext cx="5111751" cy="4389835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9" y="1076330"/>
            <a:ext cx="3008313" cy="3518297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90044-E910-4011-8ADA-A875D918E1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7660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9" y="3600453"/>
            <a:ext cx="5486400" cy="42505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pt-BR"/>
              <a:t>Clique para editar o título Mestre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9" y="459582"/>
            <a:ext cx="5486400" cy="3086100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9" y="4025509"/>
            <a:ext cx="5486400" cy="603647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45218-4727-47A7-ACB8-12259B3A52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1257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19293B-2B4F-407D-9047-81C0CE6FFD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0882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2" y="205983"/>
            <a:ext cx="2057399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DDCA8-521C-4729-A40B-C2A35DEBB6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5881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1" y="1597823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543199" indent="0" algn="ctr">
              <a:buNone/>
              <a:defRPr/>
            </a:lvl2pPr>
            <a:lvl3pPr marL="1086399" indent="0" algn="ctr">
              <a:buNone/>
              <a:defRPr/>
            </a:lvl3pPr>
            <a:lvl4pPr marL="1629598" indent="0" algn="ctr">
              <a:buNone/>
              <a:defRPr/>
            </a:lvl4pPr>
            <a:lvl5pPr marL="2172797" indent="0" algn="ctr">
              <a:buNone/>
              <a:defRPr/>
            </a:lvl5pPr>
            <a:lvl6pPr marL="2715997" indent="0" algn="ctr">
              <a:buNone/>
              <a:defRPr/>
            </a:lvl6pPr>
            <a:lvl7pPr marL="3259196" indent="0" algn="ctr">
              <a:buNone/>
              <a:defRPr/>
            </a:lvl7pPr>
            <a:lvl8pPr marL="3802395" indent="0" algn="ctr">
              <a:buNone/>
              <a:defRPr/>
            </a:lvl8pPr>
            <a:lvl9pPr marL="4345595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647832-60D1-4316-AF83-EC0AACA58E86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139410"/>
      </p:ext>
    </p:extLst>
  </p:cSld>
  <p:clrMapOvr>
    <a:masterClrMapping/>
  </p:clrMapOvr>
  <p:transition spd="slow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718DB-56FE-466F-9DC0-4BE6559C4241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169736"/>
      </p:ext>
    </p:extLst>
  </p:cSld>
  <p:clrMapOvr>
    <a:masterClrMapping/>
  </p:clrMapOvr>
  <p:transition spd="slow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4" y="3305179"/>
            <a:ext cx="7772400" cy="102155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4" y="2180038"/>
            <a:ext cx="7772400" cy="1125140"/>
          </a:xfrm>
        </p:spPr>
        <p:txBody>
          <a:bodyPr anchor="b"/>
          <a:lstStyle>
            <a:lvl1pPr marL="0" indent="0">
              <a:buNone/>
              <a:defRPr sz="2400"/>
            </a:lvl1pPr>
            <a:lvl2pPr marL="543199" indent="0">
              <a:buNone/>
              <a:defRPr sz="2100"/>
            </a:lvl2pPr>
            <a:lvl3pPr marL="1086399" indent="0">
              <a:buNone/>
              <a:defRPr sz="1900"/>
            </a:lvl3pPr>
            <a:lvl4pPr marL="1629598" indent="0">
              <a:buNone/>
              <a:defRPr sz="1700"/>
            </a:lvl4pPr>
            <a:lvl5pPr marL="2172797" indent="0">
              <a:buNone/>
              <a:defRPr sz="1700"/>
            </a:lvl5pPr>
            <a:lvl6pPr marL="2715997" indent="0">
              <a:buNone/>
              <a:defRPr sz="1700"/>
            </a:lvl6pPr>
            <a:lvl7pPr marL="3259196" indent="0">
              <a:buNone/>
              <a:defRPr sz="1700"/>
            </a:lvl7pPr>
            <a:lvl8pPr marL="3802395" indent="0">
              <a:buNone/>
              <a:defRPr sz="1700"/>
            </a:lvl8pPr>
            <a:lvl9pPr marL="4345595" indent="0">
              <a:buNone/>
              <a:defRPr sz="17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9FCAFB-29C4-49E7-B9C5-7AC71983A727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953334"/>
      </p:ext>
    </p:extLst>
  </p:cSld>
  <p:clrMapOvr>
    <a:masterClrMapping/>
  </p:clrMapOvr>
  <p:transition spd="slow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2"/>
            <a:ext cx="3810000" cy="3086100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2"/>
            <a:ext cx="3810000" cy="3086100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C12CD-BBDD-42A4-8370-0C48EB4C98CA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781885"/>
      </p:ext>
    </p:extLst>
  </p:cSld>
  <p:clrMapOvr>
    <a:masterClrMapping/>
  </p:clrMapOvr>
  <p:transition spd="slow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5981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151338"/>
            <a:ext cx="4040188" cy="47982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0C715-20C7-4AC2-8D4E-912C709F8B0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846061"/>
      </p:ext>
    </p:extLst>
  </p:cSld>
  <p:clrMapOvr>
    <a:masterClrMapping/>
  </p:clrMapOvr>
  <p:transition spd="slow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C48459-9612-4594-A927-0612B1FACFBA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593308"/>
      </p:ext>
    </p:extLst>
  </p:cSld>
  <p:clrMapOvr>
    <a:masterClrMapping/>
  </p:clrMapOvr>
  <p:transition spd="slow"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390415-511A-4AEE-B428-80830511E66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950321"/>
      </p:ext>
    </p:extLst>
  </p:cSld>
  <p:clrMapOvr>
    <a:masterClrMapping/>
  </p:clrMapOvr>
  <p:transition spd="slow"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9" y="204787"/>
            <a:ext cx="3008313" cy="8715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6" y="204793"/>
            <a:ext cx="5111751" cy="4389835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9" y="1076330"/>
            <a:ext cx="3008313" cy="3518297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ACCA1A-50A7-4154-AE9C-F62D289982B7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826001"/>
      </p:ext>
    </p:extLst>
  </p:cSld>
  <p:clrMapOvr>
    <a:masterClrMapping/>
  </p:clrMapOvr>
  <p:transition spd="slow"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9" y="3600453"/>
            <a:ext cx="5486400" cy="42505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9" y="459582"/>
            <a:ext cx="5486400" cy="3086100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r>
              <a:rPr lang="pt-BR" dirty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9" y="4025509"/>
            <a:ext cx="5486400" cy="603647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79D8F-CD0B-4140-AA2A-C52A57E6FDE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76670"/>
      </p:ext>
    </p:extLst>
  </p:cSld>
  <p:clrMapOvr>
    <a:masterClrMapping/>
  </p:clrMapOvr>
  <p:transition spd="slow"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7B2FD-AF12-4356-9EE2-52339F898606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430435"/>
      </p:ext>
    </p:extLst>
  </p:cSld>
  <p:clrMapOvr>
    <a:masterClrMapping/>
  </p:clrMapOvr>
  <p:transition spd="slow"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3" y="457200"/>
            <a:ext cx="1943101" cy="41148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2" y="457200"/>
            <a:ext cx="5676900" cy="4114800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8EB8D-494A-4F9D-828F-3BE6198358F5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176092"/>
      </p:ext>
    </p:extLst>
  </p:cSld>
  <p:clrMapOvr>
    <a:masterClrMapping/>
  </p:clrMapOvr>
  <p:transition spd="slow">
    <p:randomBar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2391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9163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960746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0677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900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6465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411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7201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2746485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2329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180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05981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8640" tIns="54320" rIns="108640" bIns="543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modificar el estilo de texto del patrón</a:t>
            </a:r>
          </a:p>
          <a:p>
            <a:pPr lvl="1"/>
            <a:r>
              <a:rPr lang="es-ES" altLang="pt-BR"/>
              <a:t>Segundo nivel</a:t>
            </a:r>
          </a:p>
          <a:p>
            <a:pPr lvl="2"/>
            <a:r>
              <a:rPr lang="es-ES" altLang="pt-BR"/>
              <a:t>Tercer nivel</a:t>
            </a:r>
          </a:p>
          <a:p>
            <a:pPr lvl="3"/>
            <a:r>
              <a:rPr lang="es-ES" altLang="pt-BR"/>
              <a:t>Cuarto nivel</a:t>
            </a:r>
          </a:p>
          <a:p>
            <a:pPr lvl="4"/>
            <a:r>
              <a:rPr lang="es-ES" altLang="pt-BR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1" y="4683922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>
            <a:lvl1pPr>
              <a:defRPr sz="17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4683922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>
            <a:lvl1pPr algn="ctr">
              <a:defRPr sz="17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1" y="4683922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>
            <a:lvl1pPr algn="r">
              <a:defRPr sz="1700">
                <a:latin typeface="Arial" pitchFamily="34" charset="0"/>
              </a:defRPr>
            </a:lvl1pPr>
          </a:lstStyle>
          <a:p>
            <a:pPr>
              <a:defRPr/>
            </a:pPr>
            <a:fld id="{15525B91-77C9-4C6D-A061-3E2644C2B1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</a:defRPr>
      </a:lvl5pPr>
      <a:lvl6pPr marL="543199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</a:defRPr>
      </a:lvl6pPr>
      <a:lvl7pPr marL="1086399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</a:defRPr>
      </a:lvl7pPr>
      <a:lvl8pPr marL="1629598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</a:defRPr>
      </a:lvl8pPr>
      <a:lvl9pPr marL="2172797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</a:defRPr>
      </a:lvl9pPr>
    </p:titleStyle>
    <p:bodyStyle>
      <a:lvl1pPr marL="407399" indent="-407399" algn="l" rtl="0" eaLnBrk="1" fontAlgn="base" hangingPunct="1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rtl="0" eaLnBrk="1" fontAlgn="base" hangingPunct="1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</a:defRPr>
      </a:lvl2pPr>
      <a:lvl3pPr marL="1357998" indent="-271600" algn="l" rtl="0" eaLnBrk="1" fontAlgn="base" hangingPunct="1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</a:defRPr>
      </a:lvl3pPr>
      <a:lvl4pPr marL="1901198" indent="-27160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4pPr>
      <a:lvl5pPr marL="2444397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5pPr>
      <a:lvl6pPr marL="2987596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6pPr>
      <a:lvl7pPr marL="3530796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7pPr>
      <a:lvl8pPr marL="4073995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8pPr>
      <a:lvl9pPr marL="4617194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1" y="457202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1" y="1485902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modificar el estilo de texto del patrón</a:t>
            </a:r>
          </a:p>
          <a:p>
            <a:pPr lvl="1"/>
            <a:r>
              <a:rPr lang="es-ES" altLang="pt-BR"/>
              <a:t>Segundo nivel</a:t>
            </a:r>
          </a:p>
          <a:p>
            <a:pPr lvl="2"/>
            <a:r>
              <a:rPr lang="es-ES" altLang="pt-BR"/>
              <a:t>Tercer nivel</a:t>
            </a:r>
          </a:p>
          <a:p>
            <a:pPr lvl="3"/>
            <a:r>
              <a:rPr lang="es-ES" altLang="pt-BR"/>
              <a:t>Cuarto nivel</a:t>
            </a:r>
          </a:p>
          <a:p>
            <a:pPr lvl="4"/>
            <a:r>
              <a:rPr lang="es-ES" altLang="pt-BR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>
            <a:lvl1pPr>
              <a:defRPr sz="17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>
            <a:lvl1pPr algn="ctr">
              <a:defRPr sz="17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>
            <a:lvl1pPr algn="r">
              <a:defRPr sz="1700" b="0">
                <a:solidFill>
                  <a:schemeClr val="tx1"/>
                </a:solidFill>
                <a:latin typeface="+mn-lt"/>
              </a:defRPr>
            </a:lvl1pPr>
          </a:lstStyle>
          <a:p>
            <a:fld id="{4605412E-0003-45F9-B986-DDD7D6CFBC98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069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5pPr>
      <a:lvl6pPr marL="543199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6pPr>
      <a:lvl7pPr marL="1086399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7pPr>
      <a:lvl8pPr marL="1629598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8pPr>
      <a:lvl9pPr marL="2172797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Times New Roman" charset="0"/>
        </a:defRPr>
      </a:lvl9pPr>
    </p:titleStyle>
    <p:bodyStyle>
      <a:lvl1pPr marL="407399" indent="-407399" algn="l" rtl="0" eaLnBrk="1" fontAlgn="base" hangingPunct="1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rtl="0" eaLnBrk="1" fontAlgn="base" hangingPunct="1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</a:defRPr>
      </a:lvl2pPr>
      <a:lvl3pPr marL="1357998" indent="-271600" algn="l" rtl="0" eaLnBrk="1" fontAlgn="base" hangingPunct="1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</a:defRPr>
      </a:lvl3pPr>
      <a:lvl4pPr marL="1901198" indent="-27160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4pPr>
      <a:lvl5pPr marL="2444397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5pPr>
      <a:lvl6pPr marL="2987596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6pPr>
      <a:lvl7pPr marL="3530796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7pPr>
      <a:lvl8pPr marL="4073995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8pPr>
      <a:lvl9pPr marL="4617194" indent="-271600" algn="l" rtl="0" eaLnBrk="1" fontAlgn="base" hangingPunct="1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04/02/2022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55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toninhovendraminislides/" TargetMode="External"/><Relationship Id="rId3" Type="http://schemas.openxmlformats.org/officeDocument/2006/relationships/audio" Target="../media/audio3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3.jpeg"/><Relationship Id="rId11" Type="http://schemas.openxmlformats.org/officeDocument/2006/relationships/audio" Target="../media/audio3.wav"/><Relationship Id="rId5" Type="http://schemas.openxmlformats.org/officeDocument/2006/relationships/image" Target="../media/image12.gif"/><Relationship Id="rId10" Type="http://schemas.openxmlformats.org/officeDocument/2006/relationships/image" Target="../media/image15.jpg"/><Relationship Id="rId4" Type="http://schemas.openxmlformats.org/officeDocument/2006/relationships/image" Target="../media/image11.gif"/><Relationship Id="rId9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8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20576768">
            <a:off x="291130" y="890602"/>
            <a:ext cx="5077031" cy="646331"/>
          </a:xfrm>
          <a:prstGeom prst="rect">
            <a:avLst/>
          </a:prstGeom>
          <a:noFill/>
          <a:ln>
            <a:noFill/>
          </a:ln>
          <a:scene3d>
            <a:camera prst="perspectiveBelow"/>
            <a:lightRig rig="threePt" dir="t"/>
          </a:scene3d>
        </p:spPr>
        <p:txBody>
          <a:bodyPr wrap="none" lIns="108640" tIns="54320" rIns="108640" bIns="54320" rtlCol="0">
            <a:prstTxWarp prst="textWave1">
              <a:avLst>
                <a:gd name="adj1" fmla="val 20000"/>
                <a:gd name="adj2" fmla="val -525"/>
              </a:avLst>
            </a:prstTxWarp>
            <a:spAutoFit/>
          </a:bodyPr>
          <a:lstStyle/>
          <a:p>
            <a:r>
              <a:rPr lang="pt-BR" sz="6600" b="1" i="1" dirty="0">
                <a:ln>
                  <a:solidFill>
                    <a:srgbClr val="92D050"/>
                  </a:solidFill>
                </a:ln>
                <a:solidFill>
                  <a:srgbClr val="FF0000"/>
                </a:solidFill>
                <a:latin typeface="Matisse ITC" pitchFamily="82" charset="0"/>
              </a:rPr>
              <a:t>LA VIA DEL RITORNO</a:t>
            </a:r>
          </a:p>
        </p:txBody>
      </p:sp>
      <p:sp>
        <p:nvSpPr>
          <p:cNvPr id="14" name="AutoShape 2" descr="data:image/jpeg;base64,/9j/4AAQSkZJRgABAQAAAQABAAD/2wCEAAkGBwgHBgkIBwgKCgkLDRYPDQwMDRsUFRAWIB0iIiAdHx8kKDQsJCYxJx8fLT0tMTU3Ojo6Iys/RD84QzQ5OjcBCgoKDQwNGg8PGjclHyU3Nzc3Nzc3Nzc3Nzc3Nzc3Nzc3Nzc3Nzc3Nzc3Nzc3Nzc3Nzc3Nzc3Nzc3Nzc3Nzc3N//AABEIAFoAjAMBIgACEQEDEQH/xAAcAAABBQEBAQAAAAAAAAAAAAADAQIEBQYABwj/xAA6EAACAQMCBAQDBgMIAwAAAAABAgMABBEFIQYSMUETUWFxIjKBBxSRocHhI7HRM0JDUmKC8PEkkqL/xAAaAQACAwEBAAAAAAAAAAAAAAABAgADBAUG/8QAJBEAAgMAAQQBBQEAAAAAAAAAAAECAxEhBBIxQSITMoGh0QX/2gAMAwEAAhEDEQA/APEWUozK3UHBFNo9zKs3I+MPjDetJC3LKTgEEHIPkaGhwDXUuCADjakogFFKDtTRTlGTjIFAb0NpRXMAG2Oa4bZqAEqRnBAqOOo96Ou8mc9KjHrDg5waFM+SBWz4f4La74fTX7ydBaNKUWEEh2CnBPTzBG3Tr6VmNWhg++zR2cbRxrIwVXbOAPekSLZz9FUetJTm60lWGZ+RV+YU9dyc9qH06UZPj9KDII+AcChk71xGDSVCHUZCOckf5f0oNPTYVGNHyFuCBb26ADZWJ38z+1R+9EmGOX2odFAksZ1WdtFYoim4dzIRuAMitD9lXBq8Y8RGC8Ew022j8S6eLY77KuT0yfyB96p+I7FrbiS+tIrc20JuZPBiO/LGWPKPbAFQAKYWIjwjczH5T4VVjqAxHrVyunpaxCSQNLjcjO2PpQG0xgvPzLysMpjfIpVJDyg0VPSnsCVD9jSyxlXwQQfavbuAfs1sdEtIdd4yZPGUeJHZS4EcPcGTPzN/p6DvnsW0gRTfCM1wxqSaVodnL91nicxsjtO8mJFJJDopAU5zgdcAetUXENvLfWceo2sQVIF8ORVzkID85z13O/lketaPjPVIuNuJ44dKKlQyxrMcqrEkDPt69/pW74M0B9CjWG6/jzB+cFByCJsdeY7/AIDcVn7slpulU1WtPnJzljSV7bxHZcN8X6jfDUJk06/SQw208CAI3KOr7DnBPng4GxFeN6jZTadfT2dyAJYXKNjofUeYPUVdCSkuDLdTKqWSI1EVWIyoOB1IodS1JFnsM52pm8K4rSKwIwSOvSkqVK3/AIqggg52qNUT0DWCVIEZAwaj1obSK1msofHGCy78uxJ96jDEoZlKNhhjbNXGj8PXGratpumQHklu92YjPhr1LY9ADtVdqSot46RKVRcBQfYV6rwzbQaVpdzr12/hyTQ/drVnJUFFJ5sbYJLbY2+X1ogZ6lwgdE0PTYdL0zkghVQwc4zK3Qk9yxP9B0wKz7TdH0e+0uS/vrOaWdMJDLBHh1z55Hy+vbPevFptZv5LxbhruZWD8yt3U+eP3r1jgzUDxzodzpuqTSLIE5PFhbBQ9m3GPpvQfIVwzw/U1WbVTZ2R8QJiJO3OR1P45rUQaWEtIIWxIyKFyO5qh1PQb3hPjQaZfgtLHJ/DkAIEysPhZfPPT3BHatpqenajpfD7atdxvah/ht4mOJXY/wB4L1Cjrnr0wO9LmDJ9zMzrvjaJeaffxQIZrSbn5XTKqdiufLfBFbS74j0/7QtDTTdcP3DUXHPbXSDKg7j4gN+U7g/j2rLw6nLfWzpII4vBCp/AzyouNlAOc79um3tUDUrBAsYuYTGsX9lc2nw8ud916dd9se9UO3nJHWX+e5VKyt6mvf8AR0Fje8I6ibfV7Z42IPhSocpKvUOjdGG43HTvg1trb7UGaK4Sa3UXDqFFxnYYHzcuOv1xt9KruFb/AEzUdCvtA4q1BGjDrLaXrvlkZjy7A7ggnJ8wWz51neIeHTpEmI72C8iJPLNCdseo7fnQklul9CcoKqcftKfWr+NNRD22WjxuD3FaKWxt+OLS2GnosGswxhAcYiuEHQMR8rDoCevQnpWPvrWZmVkRnHLvyDOKDp2oXGnXKz2rlWU5x2NWxj8U4nO6qxu6SsXDF1PTL3Sb57LUraS2uEO6SLjbzHYjyI2NGGEAQA4A7Vs14n0jiqzTTuJlaJ1P8G7Q/HCfQnqp7qdj6HBqs1bhPUNLAmM9lcaew5kvo7hQpX1UnmB9AD6Zot6Z1Dt8cozlxiSBjgjl33FQKkzXPPGVUEZ6mo2KeCaRVNpvg6rG1u3SFVwPh2qvztinIxC4FMIOmcy3DM3UtWoi4q1IaUNPkneSCMBY+VmQoBsFJXZgBgfECcYAIG1ZMnfI2qYjN4a5O2KaK0AZ9WLDaAD/AHftU/h3i/UdBvxPaNyxsR4qD++B6/8AVUMow5x33odLgdPeLn7XopoIrm00+ASrFyGWbHMp2JwcdNvl9Qe2D5zxfxbe8QzxTTPyqilAFLb7k53J8/8Ag2rKWwX4iRk7Yot0fgUDzo5xpO7PBe2sckENrM68qF15wCfi2DBm/wDat3eC3W3BDp4sceQoIy6gCsVosl9OkVxPMSh3IGATjYZ9NvyqTrkxWO3lYZwvx79RgY/OuZanKeHs+kca+nU47mLydrOkhgLiyjGDjmVBtv5Cm2eoarZKOQpNH3VhnP16023vJYDK8UnNEsXMR1DEZI/lUldSglCeLA0TyLzKvUEHyIo85jWh+Hf3RfboRdYtpM/e9ICk/MUAOf5UlxHwvfMBJZ3EUnd4UIJ/A/pUSSZAcodqiT3Tq3wzOueyuRUjF7q4FtcJLLMf4Qe54Pt51LaXfSr5JdwMoP8Aux+lRrm/vLCyg07VYEea3ysErjnKxdlB3DLnOxBx09KZFM7vnJG2S53bHmP2p2oWj3FvPAzc81uWdD5juB7qpP0FXRnLcmzmX9JU4OdCx/oz97P94uGlCRJntEnIp9eXoPpQaTFdWs4A7kNPCbU7wj61ypzMRjIU7jzqYQaY/X8qkTHlHL5UR0jYczkc+MkIABUZzzNt3p8wXdBkcxzSclTPu/KPi2xSpCjdKQYh/IR604Eu2CdgRRbiA8wVcE47U+0iHK/P1zijjIa/T+SSzQ25aNTHkYO6AHA6ex/Gm61biXTXkjJBjTBBOcjG38jVNbiK1iWVpjEWVmPK2/oPxHenX+uLM3hwNKYHj5JEYAczY67fSsDql36j1MetrfT5YsbREs71reKWIqCkilc/5fb8TVmLiG5urfwmB8NQPLG+e/tVQkZkiZx1UfEP1oZTGMVa4pmWu6cEvaLe0tvGsZZl/tJHwvpuP3phjia2mbBDo2xz23H9KhwX91bxmNGXl7ZUbUBrqcK682A2c7UFB6NLqK1FceiWLhI3Uu2FAcfiBSy6pIJhNbZV+UZJAJyF648qq4YeaZUzse571ZGDlQLzM4HTParVWmYJddYk0uCqMJpPBq1a1cAEDPN0xvn8KEY/MEVac0j79qckXxHBxnr60qfMKePnNFABNbs+4fHnSLZsDkyf/P71KX5qevUUWQB92Y/4p/Cu+7Mf8U/lRh39qIOlAhBexZjnn/Lr+dSYknWNFKwycuQpPMpx5bHce/nRSSFGKJ2HtUIQblZpLeGJLfZDzEgfMe5zUaOCdHyImG+23Srluij0p6AeQoYWpNPQMMfOEkXmtpBs4Q5Df6l329qNIq8xyjMFOFLorc35j+VNyQNiRTj1qr6aN8ermlhDe3LHYIPMZIoctoGP8P4fPJz+lTWpH+T6Uyiimd0mVpsuhMuPp+9HQOgAMucdyN6V6aacyuIQyHrn8q7xsbYU++f61HPQ+9MHSiVn/9k="/>
          <p:cNvSpPr>
            <a:spLocks noChangeAspect="1" noChangeArrowheads="1"/>
          </p:cNvSpPr>
          <p:nvPr/>
        </p:nvSpPr>
        <p:spPr bwMode="auto">
          <a:xfrm>
            <a:off x="155576" y="-144461"/>
            <a:ext cx="304799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5" name="AutoShape 4" descr="data:image/jpeg;base64,/9j/4AAQSkZJRgABAQAAAQABAAD/2wCEAAkGBwgHBgkIBwgKCgkLDRYPDQwMDRsUFRAWIB0iIiAdHx8kKDQsJCYxJx8fLT0tMTU3Ojo6Iys/RD84QzQ5OjcBCgoKDQwNGg8PGjclHyU3Nzc3Nzc3Nzc3Nzc3Nzc3Nzc3Nzc3Nzc3Nzc3Nzc3Nzc3Nzc3Nzc3Nzc3Nzc3Nzc3N//AABEIAFoAjAMBIgACEQEDEQH/xAAcAAABBQEBAQAAAAAAAAAAAAADAQIEBQYABwj/xAA6EAACAQMCBAQDBgMIAwAAAAABAgMABBEFIQYSMUETUWFxIjKBBxSRocHhI7HRM0JDUmKC8PEkkqL/xAAaAQACAwEBAAAAAAAAAAAAAAABAgADBAUG/8QAJBEAAgMAAQQBBQEAAAAAAAAAAAECAxEhBBIxQSITMoGh0QX/2gAMAwEAAhEDEQA/APEWUozK3UHBFNo9zKs3I+MPjDetJC3LKTgEEHIPkaGhwDXUuCADjakogFFKDtTRTlGTjIFAb0NpRXMAG2Oa4bZqAEqRnBAqOOo96Ou8mc9KjHrDg5waFM+SBWz4f4La74fTX7ydBaNKUWEEh2CnBPTzBG3Tr6VmNWhg++zR2cbRxrIwVXbOAPekSLZz9FUetJTm60lWGZ+RV+YU9dyc9qH06UZPj9KDII+AcChk71xGDSVCHUZCOckf5f0oNPTYVGNHyFuCBb26ADZWJ38z+1R+9EmGOX2odFAksZ1WdtFYoim4dzIRuAMitD9lXBq8Y8RGC8Ew022j8S6eLY77KuT0yfyB96p+I7FrbiS+tIrc20JuZPBiO/LGWPKPbAFQAKYWIjwjczH5T4VVjqAxHrVyunpaxCSQNLjcjO2PpQG0xgvPzLysMpjfIpVJDyg0VPSnsCVD9jSyxlXwQQfavbuAfs1sdEtIdd4yZPGUeJHZS4EcPcGTPzN/p6DvnsW0gRTfCM1wxqSaVodnL91nicxsjtO8mJFJJDopAU5zgdcAetUXENvLfWceo2sQVIF8ORVzkID85z13O/lketaPjPVIuNuJ44dKKlQyxrMcqrEkDPt69/pW74M0B9CjWG6/jzB+cFByCJsdeY7/AIDcVn7slpulU1WtPnJzljSV7bxHZcN8X6jfDUJk06/SQw208CAI3KOr7DnBPng4GxFeN6jZTadfT2dyAJYXKNjofUeYPUVdCSkuDLdTKqWSI1EVWIyoOB1IodS1JFnsM52pm8K4rSKwIwSOvSkqVK3/AIqggg52qNUT0DWCVIEZAwaj1obSK1msofHGCy78uxJ96jDEoZlKNhhjbNXGj8PXGratpumQHklu92YjPhr1LY9ADtVdqSot46RKVRcBQfYV6rwzbQaVpdzr12/hyTQ/drVnJUFFJ5sbYJLbY2+X1ogZ6lwgdE0PTYdL0zkghVQwc4zK3Qk9yxP9B0wKz7TdH0e+0uS/vrOaWdMJDLBHh1z55Hy+vbPevFptZv5LxbhruZWD8yt3U+eP3r1jgzUDxzodzpuqTSLIE5PFhbBQ9m3GPpvQfIVwzw/U1WbVTZ2R8QJiJO3OR1P45rUQaWEtIIWxIyKFyO5qh1PQb3hPjQaZfgtLHJ/DkAIEysPhZfPPT3BHatpqenajpfD7atdxvah/ht4mOJXY/wB4L1Cjrnr0wO9LmDJ9zMzrvjaJeaffxQIZrSbn5XTKqdiufLfBFbS74j0/7QtDTTdcP3DUXHPbXSDKg7j4gN+U7g/j2rLw6nLfWzpII4vBCp/AzyouNlAOc79um3tUDUrBAsYuYTGsX9lc2nw8ud916dd9se9UO3nJHWX+e5VKyt6mvf8AR0Fje8I6ibfV7Z42IPhSocpKvUOjdGG43HTvg1trb7UGaK4Sa3UXDqFFxnYYHzcuOv1xt9KruFb/AEzUdCvtA4q1BGjDrLaXrvlkZjy7A7ggnJ8wWz51neIeHTpEmI72C8iJPLNCdseo7fnQklul9CcoKqcftKfWr+NNRD22WjxuD3FaKWxt+OLS2GnosGswxhAcYiuEHQMR8rDoCevQnpWPvrWZmVkRnHLvyDOKDp2oXGnXKz2rlWU5x2NWxj8U4nO6qxu6SsXDF1PTL3Sb57LUraS2uEO6SLjbzHYjyI2NGGEAQA4A7Vs14n0jiqzTTuJlaJ1P8G7Q/HCfQnqp7qdj6HBqs1bhPUNLAmM9lcaew5kvo7hQpX1UnmB9AD6Zot6Z1Dt8cozlxiSBjgjl33FQKkzXPPGVUEZ6mo2KeCaRVNpvg6rG1u3SFVwPh2qvztinIxC4FMIOmcy3DM3UtWoi4q1IaUNPkneSCMBY+VmQoBsFJXZgBgfECcYAIG1ZMnfI2qYjN4a5O2KaK0AZ9WLDaAD/AHftU/h3i/UdBvxPaNyxsR4qD++B6/8AVUMow5x33odLgdPeLn7XopoIrm00+ASrFyGWbHMp2JwcdNvl9Qe2D5zxfxbe8QzxTTPyqilAFLb7k53J8/8Ag2rKWwX4iRk7Yot0fgUDzo5xpO7PBe2sckENrM68qF15wCfi2DBm/wDat3eC3W3BDp4sceQoIy6gCsVosl9OkVxPMSh3IGATjYZ9NvyqTrkxWO3lYZwvx79RgY/OuZanKeHs+kca+nU47mLydrOkhgLiyjGDjmVBtv5Cm2eoarZKOQpNH3VhnP16023vJYDK8UnNEsXMR1DEZI/lUldSglCeLA0TyLzKvUEHyIo85jWh+Hf3RfboRdYtpM/e9ICk/MUAOf5UlxHwvfMBJZ3EUnd4UIJ/A/pUSSZAcodqiT3Tq3wzOueyuRUjF7q4FtcJLLMf4Qe54Pt51LaXfSr5JdwMoP8Aux+lRrm/vLCyg07VYEea3ysErjnKxdlB3DLnOxBx09KZFM7vnJG2S53bHmP2p2oWj3FvPAzc81uWdD5juB7qpP0FXRnLcmzmX9JU4OdCx/oz97P94uGlCRJntEnIp9eXoPpQaTFdWs4A7kNPCbU7wj61ypzMRjIU7jzqYQaY/X8qkTHlHL5UR0jYczkc+MkIABUZzzNt3p8wXdBkcxzSclTPu/KPi2xSpCjdKQYh/IR604Eu2CdgRRbiA8wVcE47U+0iHK/P1zijjIa/T+SSzQ25aNTHkYO6AHA6ex/Gm61biXTXkjJBjTBBOcjG38jVNbiK1iWVpjEWVmPK2/oPxHenX+uLM3hwNKYHj5JEYAczY67fSsDql36j1MetrfT5YsbREs71reKWIqCkilc/5fb8TVmLiG5urfwmB8NQPLG+e/tVQkZkiZx1UfEP1oZTGMVa4pmWu6cEvaLe0tvGsZZl/tJHwvpuP3phjia2mbBDo2xz23H9KhwX91bxmNGXl7ZUbUBrqcK682A2c7UFB6NLqK1FceiWLhI3Uu2FAcfiBSy6pIJhNbZV+UZJAJyF648qq4YeaZUzse571ZGDlQLzM4HTParVWmYJddYk0uCqMJpPBq1a1cAEDPN0xvn8KEY/MEVac0j79qckXxHBxnr60qfMKePnNFABNbs+4fHnSLZsDkyf/P71KX5qevUUWQB92Y/4p/Cu+7Mf8U/lRh39qIOlAhBexZjnn/Lr+dSYknWNFKwycuQpPMpx5bHce/nRSSFGKJ2HtUIQblZpLeGJLfZDzEgfMe5zUaOCdHyImG+23Srluij0p6AeQoYWpNPQMMfOEkXmtpBs4Q5Df6l329qNIq8xyjMFOFLorc35j+VNyQNiRTj1qr6aN8ermlhDe3LHYIPMZIoctoGP8P4fPJz+lTWpH+T6Uyiimd0mVpsuhMuPp+9HQOgAMucdyN6V6aacyuIQyHrn8q7xsbYU++f61HPQ+9MHSiVn/9k="/>
          <p:cNvSpPr>
            <a:spLocks noChangeAspect="1" noChangeArrowheads="1"/>
          </p:cNvSpPr>
          <p:nvPr/>
        </p:nvSpPr>
        <p:spPr bwMode="auto">
          <a:xfrm>
            <a:off x="307978" y="7941"/>
            <a:ext cx="304799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6" name="AutoShape 6" descr="data:image/jpeg;base64,/9j/4AAQSkZJRgABAQAAAQABAAD/2wCEAAkGBxQQEBQPEBQQFBQUFRQXEBUUFRAUFBQWFBYWFhUVFxQYHCggGBolHBQVITEhJSkrLi4uFx8zODMsNygtLisBCgoKDg0OGxAQGywkICQtKy8sLCwsLCwsLCwsLCwsLCwsLCwsLCwsLCwsLCwsLCwsLCwsLCwsLCwsLCwsLCwsLP/AABEIAOcA2gMBIgACEQEDEQH/xAAcAAACAgMBAQAAAAAAAAAAAAAAAQQFAgMGBwj/xAA8EAACAQIEAwYDBwMDBAMAAAABAgADEQQSITEFQVEGEyJhcYEyQpEHFFKhscHRYnLhJILwM5KT8RUWI//EABoBAAMBAQEBAAAAAAAAAAAAAAABAwIEBQb/xAArEQACAgICAQIEBgMAAAAAAAAAAQIRAyESMQRBUSIygbETI2Gh0fAFccH/2gAMAwEAAhEDEQA/APFRCEJg60OEITJqgjgI4DoUYhCBoIQhEAQjtCAxRwtCAUKEcLQAUI4GAUKEIQEEIQgAQhCMBGKZRQMtChaO0IBQrQjEICoAI4QgbQR2gI4DSFHFHEMLQheOA6FHCEAFHCEQwhCEYBC0LTfg8MatRKQIBdgoJ2Fza5gIj2hadTxHsg2FoVquIfKyVBTpBRmWrsc2bkLHScuREnYNNdihAwtGIUI7QtAKFFGRC0BUKEdoWgKjER2gBHaMKCFoCOIaEI4WjgaSFCOEQwhHCAxRwhAYoxHaNVvoNT0GpgHRjCT6PBsQ/wAFDEN/bSqH9BJidkscdsJiv/FU/iAm0Us7/D8KwlLh1E4q6vVIc1EA71S58ABPyhRcjzlVwjsJjKlZBWw1enSzA1ndSgWmD4zc87XnUcU41RLXNFHp03PdrlzWCgKngPQCRyTppFMaTtlxieH0sZg6eHesxQFahqsArZE+JbX3N955d2oxWGqVQMHR7pEBW9yTU/qN+cve0/aKnVwq0KeYVM4JtoAut1NvO2k4kwwp1seSvQxhHCWJChCEACIxwjMmMI4XgIQjhCABaEBHAYQEICIaHCEzpLc/4vAb0bKGEZ/hHMDWw1O0zODIJUkBgbZefT0lxhkDqSynuktcLsSbC589D72mxuLU1XKlNVpklb5cxFupte/5THJk3M51qZG//D0kjhWAbEV6eHT4qjqg8sx39ANfabcUQzWy2zeIa8uonof2OcCDYh8YR4aS5Kd/xtuR6D9Y26NqaaOjw32ZcLoW+8VKtQi1wXygn0WXFHEcOwQthKFAEc8tz/3HWRu1fDLg1E0NtZ5VxbjGUlSxuDaw3Nv0nLLNkcuKRWPjwa5SbZ6livtDZPgVAJTY77Ua2wemnmBc/nPKMTxZm2097mQGYnUkmajjyP5pDcMa6ieh8T+0F3V17yo7OpUsT4VB3yqNLzi8TxHTLTuNNSd/bpK6ErHEkJv2FeEIShmhQjtC0YqMYR2hATQoRxQFQjFMrQgKjGOKMRiHHFHEbQQEI4DASfTokUiwJvodOl7byCJYriLU9ri2U2H/ADWZYpdGNDG5VbMRdj4tDYC3IDYyDhqpN8oWw1Yny6XnRHhRrUQaaAllZrkZb6jVeR2lInCjbXcNYix+scckdkZYMmqMDUIfVQDv52OwGu0+iOx+D+74GkpAzOoeppa7Preebdh+BU8UGRrnVRewubAaBjqBpynr1YhbIOQAA9BYfpIZMil0WhhcXsreNYrLTZjawBJ+k+dcVVzOzDmxP1M9a+1LGMmHyi4zG3SeQhbmwiwK7ZeelQKpJsLknYDUknYWlrj+AvRKoz02qWvVpqbmjfZXO2axGg2lh2YoKaidxlauMzK1TNkQqNwo+JhuL8xNislJkw7VCWLZqz2HiYm+vO8q5enqc7m70RMD2OxVYXpoCOpIUfVpV8R4dVw7mnXRkYcj+xGh9p2HGOPrmupyj4bKTlIHUcpXVcdTxINFjfNbISblGA0sf1gpP2BZDlDCZ1qZVip3BIPtMJsqhQjigIIQigJhCEIxBFHFAQo4o4zKCOEIjQRiEIjSHNlKpbqRzF7AzFEJ0AJPlLFODOFL1CqAdTc/SAm0uzrewvEu9otw8NTV1JqYfOCQ3NqYNxY85I432SanTp1WqI5qE96EuFUi1gPYn6Si7P4XCmmKhqvTrByab8rDa6/Wd3W4rRqUlTvULELncDd1HxW9zOPNqVo78GKbrWiT2F4cKFUICbjMTfmLfnOyemcpqa67TkOwGINbGlKjK+Sm2UqRbUi9/M9OU9Dr0ixygC0UI3E5vKnwzUeZ/aBwxquHWpoQra3FwAdrj1nk/G0FFcpRVY7EXAtzIn0h2oooMNUp6WKG/rbSfO3GMLUxNSnTpqWfVco8zofSdGBKL4s5M03JWvUm/ZrpiC+l1VtwSALamw3kPtXwpziS9MM6VNUIUjW9ipHIggz0ngPZIcOwzGoQ1R1s/lzIEeHxFJqJAUDmmm2t7+Wt5CfkccrkjqxeKp4VF9nCcE7Mtf8A1CHKf6h+k7PhvZTBhSuU5hsSbEayFxDE1KYFRFzp8wAuR52mzA9p6VmLeHKbElSBty85J5Mk9+hVYccNHA9pVAxdYC1g5H00lXN+Nq56jv8AiZj9SZonoLoiEIQjEKEcUBBCEICEYo4WjM0YxwjEBJBCEcDSCEJnSpljlAuYhljhXFNEItdmJPtewmzG1mrulBdSx1/iacQq5BTF7qbnr5zXhadQ1EamCXJzjyA2/KJe5CryJE58AB8RygSdwnAM/wAJZKZIzVCDc62sg+ZulpWfeMj95VAqEaimb2J87fpLDG9pO+CinSVKlrM1ycp5FRsshxk1Z7yzY4y4pVr6v+D17g6U6eX7vRp0nAHxquci2pPd3K3851CY4gG6+Llbn5XO0+fKfafEoqpTUKFPjdSc7t1ZidZ0nBvtDqEZWpu1rBjlZrHpcTPGcdnmZIc3vv8AU7rE8PqY2rkxRcITYU0JVQP6juxlv/8AAUMMAaVNEI0DBRcjpmlbwXtzQq2U2Qj8R/mX68YpVBYPTP8AuEE41RPJLJyWqSPNO3vHXUGktwcpA/ulYtUCmqsQPCNdtxPRMd2SwWIcvUQlmFiy1Dt5dJFq/Z3hilqVWqpG2cq4HlttJSwuS0dMPKhF7TRwuCxNiyIQz2+Ekc/KUPaXiNFsP3CXFQVLsCqjYG+oNt51Ha3sDiUUfdqfeEnxMpUWHUXNwZwHEOFGie4dKq1ydRUBUn0J0IlMGFLb7MZ/Ki3S69ynhNtWiVJB5b218vpNU6ySafQQhCBoIplFATFCOEBChHCAGAjhHGYSFaO0JLo4XQO4IQnpq3W0Q3SRrw+GZ9hoNzyE3d6tPWkfK/OY4/iCsAtOyC2oHUdfWVLP5CaUG+zlyZ16FthsRnqqH0ubX6g8r/SWuLxTUk7lFCnZmA8TdAT0nJhzoddNR6zscVVXOlTcNlJ/WTzRqmU8TK+Wirw2Ad9W9SfKZAKL5fc85K4pjEZGUBlW+mUix9ZjwzBGrsAFGp6AdWMm2+NyPahGKycMav8AVioDMb7KBoNdfWX3ZPGd09RfxAH3B/zKmtXVTZANPm6+c203IPeoWb8bWsuvKRbb2ehjjGOu2dTi8VSqsoqJTY9G0J9D57TVxT7mtzha9ag9hemxLqrc1YPqB6Eygr1+9WzOAb6XU6f7hJVDjdRAO+RKyjQOAM4H90UetmPIwRlJGylxyuhIJdgPmQPYjrY2Ik3C9vqlLTOfRh/M01O0KEADnyPKcxx/izVtlAUbaAnTzjhDk+qOHycEMcbT+lHo2H+1IMvdut22BFxInbviaYrhzM4He08rU25qcwBAPQgzzHAEMwPmJc8exbVVGFpkaAZ7ncjW3tKvHJZFTPOk4vE3Rz2Dq3OVmsvzHmfK8s8RhEaxoEN1UZi3rI9OmulFFDtuzE2W/wDAkzA4gK/dioum9lsL9Aek6pbODHJwKu0Jf8U4RdDWpAkjWoF1FvxabShImDvhJSWhQhCBoLQhCABCEIAYRxRiBg3YalncLYm5F7dOcseMkVD3dNVyqLKxHLy6TLsqt8QBpqrWl5ieGNVcUaakuxsFA36+0w51InlVqjz51sbSZX4VVpqlSojItVc1Im3iHUT1jAdiMLgKf3jiaCs7EBaaXKoN9dsxnn/arjX3usWUZKa3FJfwrsBbloBK/jcnSOePjUrkUIpCb0xh+G+g5Hb2mE1CkWcKu5IA95rT7HOPFfCXOFArKA2gU69f4k98USnd0xlpje17t/cf2mqhSVMtEbC5qHqban22HpNNc8xcA7D06zklt0j6Dx1+Hi336mWFpB28Wij4up8hLTDF2zBbBBoegHQDmZSKzWtsOsmUcWUtl1PW536zMkdGHIlv9ywCIBlqU6it1vYHoSCNJGdShupZfWxU/SPBcQYVg7sWNrEHXT3ljxHCANmXZ9rfx0kn8LOpfmRKGvTucwHr6wFsv6yZVw5Gq2I6cvrK/E1gq685RXI5snHGm2jocZgsPSwgxKoFfwlN9XI2t05+0452ubnUnnJfEuKmsEQXCIPCPPYkyDLwi4rZ4fNS+Xol4asuiPcJrmyaMfU85hxPD5gHpgZQLWHQczI820qxXbY7jkZtNp2iWTEpI6bsR2gTDZabORTqkriARcBNgtrba3kvtn2DqYX/AFOGvXwrjMrpqUG9mA5ec46oiqQyHwtuDup/idh2e7XYvhoCkl6Ljwqxz02H9J29opadoMd1S7RxkxnoWK4lwnH/APUovg6p3qUgCmbqUGhE5TjnAmw9qiOlai18lamDl0+VvwtrtBMpb9ipEIrwvGOxwgIQGjGAhCBgseAPlxNPW1zb6i09V+zGqpXFYqswZqb90G0sFUZjYeZP5CeOUauRgw3Ugj2N52fZ/iSYfhLmqCxq4slVVspuqAkt1ExkWrRnuaT6Jf2h9pjUay3GdTkH4UPO3UzzsyVxHGNXqNVfc/kOQEizUI8UPJLk9dBLnhOEBQV7XKMVYdQQLH1F5TTp+zIvh6w6Mp/KGRtRtGY/NZGYqqZluWYkAD5Rex99JorNm0A8gBy8pMr0RoqrY6lnO2+pmxESmhtZj8vr1nPyVHtY4vJv0aIL08oAMypoSC3ITVQVnqZepsJdcVwq0lWmpJa2w2ik60dGFKabXSKVF8RbnynSYQd7h9CbodRy8jb0nOosueDYwUWuwDKws4/eZybKeMqujbTwl/ETb05zluI1C1Rri1ja2207ayZjlJAO1r29wdpzPaTBCnUDLs4v7g66x+PJcqI/5PG3jTXXqUdxtM5iU1vMp2M+fxxcbCOKOIqE3UsSygqDodxuD7TTCAzPvNb2EmDi1QUnoIxWk9syAmxtsJAhABGEIGAgBheKO8BWYwhCMzYQLcpjCBlhCEUYgvLbgHEO6Yob5algfI8jKmbMM+V1Ybggj2MUlaoS7Oox1I1W7tLhRozbDr+8rsRhQwOUmy8+ssnxDGmUUGx+Jzpvv6f4lbi8QFAUajkOZ6tOSPLpHvzWKMLkbOHAUyHa5Cm+mhJ9ZZ4bE98xrlSAlyehPK3n1kOpVpCkAGF+am9zy2m7DY5qiChYAXAUqLXHO/8AMT3totCUYtRi9EKuuRgDuRm921tMlN5vxw//AEY+dvSaKZibstCLizpMJSzUVcjbRvTkZG47glbDsR8viX9x9JO4Ue6pAsdAMz9LHZBHxN6T0gaXhDZldTqNP3ko6lZbLHnBwrs86iknH4bu6hTXTrI09DvZ8s006YQhCADhCEYBCEUAHMY4oCYR2imV4CNcIQmiYoQhAQRQigZY5YcOw9h3r7D4B1b+BK8S0w9c1ilM8rAAaaCZm9FvHjFz2bqrMRmb4efTXYflNOEU1Hz8/l6AdZt4lc2BsE1IA9bftMaDmkhqDdtFXqOckutHfK3k+Lpd/wB+xtqYZL+fnzkdsQ1OouRsvnMDj8xsFN/Xb8oghcHMLQUWtyHkyQyKsPfv/JJo4pqjl21B3PXzm+rpbzOkz4fiaa0+5Zcpv4qg8RI8l5TRXy5wqHMNwf8AHKTkrZ14ZuONbtv7lj9+Y0+6313m2jTGhPv7Ef5lbUYqBl3P6Tdg3a4zGScdWd8MnxcWjV2ponvBU3UgC/mORlHOrqsHVqbXsRp7X2nPY7CGk2U6j5TyM6MMrVM8bz8Dhkc10/uRYRmKWOAcIoQAcUIQGERjigZYo4QtARhCEJomEIREwEwhCKAhyXwprVBYXJ0HlfnIklcNNqgN7W39P5il0bxP41/stMTRNSqiLuxAUaaKBb9phjSM7chT0A9IkF82JbzFFep2v6CQq/ekilU0F8x6i/Uyaj+x3TzNN0u3/f3NmEw1/GfiOs2s9jaTMFTB1B0USOguWPSTcrbs7IYljglE2YdqY1qEgcrAEyMjguSuq309Jiq2vcAg39RNJBUC141FEp5ZKm1pForA328hzmC3voTIuHpkHOwJvyk2nUF7j0IIk5Rro7cWXmvi0Tqa3GXc3uvrzm6phRXHdnTvPFSJ+WouhHobW9xNFGqQ4JGwv6ybRUsKiD4lPeU/b4re36SSbizsnCOSLXozjKyFWKkWIJBHmNDMJ0/arA50XHUxo1lrgfK/Jj6/rOXndFpqz5nNjeObi/QcIQjMBAwigFgYQhAyEIR2gBrhCIzRKxxRQgKxwhCABNmHtmGba+vW01zdhFBcZtoPocFckkXjVQSHOw0pL5D5jK5xUqMxVrfiJmVeobkqL8pnWbu0FMWzP8RHIdJBKto9PI1JU+l7EdqWvxH1Et8LhwlO1wTudRfSRUoClS7wNrfS4zTV/wDYajI1JlpuhvY5AGB5EGDi8nXQo5MfjO5rb+v/AEGbrzm5MvMiQFDPYOAByI3nUNwTu8OjMNG5+u15jJUezp8acslutfqcxUqkNoW0M2UaJN3Nx5GZ00Cgs19GIHtNhx1l8A1vrfW4lG/RIhCMfmyS+hJ4eNjc6m2nPynQVagpujjenYONdQeo662nM0cRmX4lQk6E7CdnguEM+FF2Qgg5msSx10N+e05pxd2et4+aNJL2K7iNU4enXyqKlKooIB2Ae9mPofztOGnp2A4StilQ51dSjWJutuWv19p59xnhrYWs1FyCRbUbEHUGXwSTVHmf5KD5qXoQYQhLHmhCEUYDhFCAWOEIoBZgIRwjI+hiI4QgIIo4QGAEtcDQCpnO7beQhCTyuonb4EFLLv2JpohVy8z4j+wlYaDBs7a3hCRxyez0vJwxaT9iVjK4ZAq7Aa+vOVVWkUGYHTpFCWxadHm+R+YnJ9pEyjidB57TJ+MVgxuzG+huxIPTTaEJtRVkMmbJwTslvfS9tdSPPnNOJSw6XhCcy7PanFfhtjXBgKGIuOX/AKnU9neOuMmGVNdlYnQ9AV/e8IQvktmeKxySj60T8ZXq0Kgap3ahyBkp5jn15kjQTmO2zl661CBZkGQjS6gm1x1G0IRYux+bvD9Tm4oQnUeKEIoQAcIQgAQhCAH/2Q=="/>
          <p:cNvSpPr>
            <a:spLocks noChangeAspect="1" noChangeArrowheads="1"/>
          </p:cNvSpPr>
          <p:nvPr/>
        </p:nvSpPr>
        <p:spPr bwMode="auto">
          <a:xfrm>
            <a:off x="460378" y="160340"/>
            <a:ext cx="304799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499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  <p:sp>
        <p:nvSpPr>
          <p:cNvPr id="3" name="CaixaDeTexto 2"/>
          <p:cNvSpPr txBox="1"/>
          <p:nvPr/>
        </p:nvSpPr>
        <p:spPr>
          <a:xfrm rot="21102509">
            <a:off x="1637311" y="1773316"/>
            <a:ext cx="19415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dirty="0">
                <a:solidFill>
                  <a:srgbClr val="002060"/>
                </a:solidFill>
                <a:latin typeface="Chiller" panose="04020404031007020602" pitchFamily="82" charset="0"/>
              </a:rPr>
              <a:t>O  CAMINHO  </a:t>
            </a: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Chiller" panose="04020404031007020602" pitchFamily="82" charset="0"/>
              </a:rPr>
              <a:t>DA  VOLTA</a:t>
            </a:r>
          </a:p>
        </p:txBody>
      </p:sp>
      <p:sp>
        <p:nvSpPr>
          <p:cNvPr id="5" name="Retângulo 4"/>
          <p:cNvSpPr/>
          <p:nvPr/>
        </p:nvSpPr>
        <p:spPr>
          <a:xfrm>
            <a:off x="6300192" y="3651870"/>
            <a:ext cx="275930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Santa </a:t>
            </a:r>
            <a:r>
              <a:rPr lang="pt-BR" sz="16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Luccia</a:t>
            </a:r>
            <a:endParaRPr lang="pt-BR" sz="1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lvl="0"/>
            <a:r>
              <a:rPr lang="pt-BR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Famosa Canção</a:t>
            </a:r>
          </a:p>
          <a:p>
            <a:pPr lvl="0"/>
            <a:r>
              <a:rPr lang="pt-BR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da Italiana</a:t>
            </a:r>
            <a:endParaRPr lang="pt-BR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lvl="0" algn="r"/>
            <a:r>
              <a:rPr lang="pt-BR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Avanço</a:t>
            </a:r>
          </a:p>
          <a:p>
            <a:pPr lvl="0" algn="r"/>
            <a:r>
              <a:rPr lang="pt-BR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Automático</a:t>
            </a:r>
          </a:p>
        </p:txBody>
      </p:sp>
      <p:pic>
        <p:nvPicPr>
          <p:cNvPr id="12" name="Picture 6" descr="C:\Users\Gogu\Desktop\542516.gif">
            <a:extLst>
              <a:ext uri="{FF2B5EF4-FFF2-40B4-BE49-F238E27FC236}">
                <a16:creationId xmlns:a16="http://schemas.microsoft.com/office/drawing/2014/main" id="{4482F27D-2228-46D3-89E3-3D8D5F33D7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5356" y="3723878"/>
            <a:ext cx="630361" cy="44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3212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7000">
        <p14:ripple/>
        <p:sndAc>
          <p:stSnd loop="1">
            <p:snd r:embed="rId2" name="Santa Lucia Pavarotti Domingo e Carreras.wav"/>
          </p:stSnd>
        </p:sndAc>
      </p:transition>
    </mc:Choice>
    <mc:Fallback>
      <p:transition spd="slow" advClick="0" advTm="47000">
        <p:fade/>
        <p:sndAc>
          <p:stSnd loop="1">
            <p:snd r:embed="rId2" name="Santa Lucia Pavarotti Domingo e Carrer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>
            <a:extLst>
              <a:ext uri="{FF2B5EF4-FFF2-40B4-BE49-F238E27FC236}">
                <a16:creationId xmlns:a16="http://schemas.microsoft.com/office/drawing/2014/main" id="{1A226701-47FB-414D-A429-099E40EF0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499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699BA9C-ABD2-4CA9-ABAF-D7C317DD4553}"/>
              </a:ext>
            </a:extLst>
          </p:cNvPr>
          <p:cNvSpPr txBox="1"/>
          <p:nvPr/>
        </p:nvSpPr>
        <p:spPr>
          <a:xfrm>
            <a:off x="179512" y="195486"/>
            <a:ext cx="878497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FF00"/>
                </a:solidFill>
                <a:latin typeface="Freestyle Script"/>
                <a:ea typeface="Times New Roman"/>
              </a:rPr>
              <a:t>Quando em uma viagem até Nápoles, no porto onde aguardava um navio para a Ilha de Capri, conheci um velho napolitano que regressava à sua terra natal, após muitos anos de morada em outro país.  </a:t>
            </a:r>
            <a:endParaRPr lang="pt-BR" sz="16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FF00"/>
                </a:solidFill>
                <a:latin typeface="Freestyle Script"/>
                <a:ea typeface="Times New Roman"/>
              </a:rPr>
              <a:t>Contou-me de suas sensações, alegrias e tristezas, vivenciadas ao longo de sua vida e também suas emoções desde o embarque em um avião que o trouxe até ali. </a:t>
            </a:r>
            <a:endParaRPr lang="pt-B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80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14:conveyor dir="l"/>
        <p:sndAc>
          <p:stSnd loop="1">
            <p:snd r:embed="rId2" name="Santa Luccia.wav"/>
          </p:stSnd>
        </p:sndAc>
      </p:transition>
    </mc:Choice>
    <mc:Fallback xmlns="">
      <p:transition spd="slow" advClick="0" advTm="30000">
        <p:fade/>
        <p:sndAc>
          <p:stSnd loop="1">
            <p:snd r:embed="rId4" name="Santa Luccia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508104" y="123478"/>
            <a:ext cx="3456384" cy="4893647"/>
          </a:xfrm>
          <a:prstGeom prst="rect">
            <a:avLst/>
          </a:prstGeom>
          <a:solidFill>
            <a:srgbClr val="00B0F0"/>
          </a:solidFill>
          <a:ln w="19050">
            <a:solidFill>
              <a:srgbClr val="002060"/>
            </a:solidFill>
          </a:ln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FF0000"/>
                </a:solidFill>
                <a:latin typeface="Freestyle Script"/>
                <a:ea typeface="Times New Roman"/>
              </a:rPr>
              <a:t>Olhou em direção ao mar, tendo ao fundo o Vesúvio, e cantou alguns trechos no dialeto: </a:t>
            </a:r>
            <a:endParaRPr lang="pt-BR" sz="2000" dirty="0">
              <a:solidFill>
                <a:schemeClr val="bg1"/>
              </a:solidFill>
              <a:latin typeface="Freestyle Script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Partono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 e </a:t>
            </a: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bastimente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 </a:t>
            </a:r>
            <a:r>
              <a:rPr lang="pt-BR" sz="2400" dirty="0">
                <a:solidFill>
                  <a:srgbClr val="FFFF00"/>
                </a:solidFill>
                <a:latin typeface="Freestyle Script"/>
                <a:ea typeface="Times New Roman"/>
              </a:rPr>
              <a:t>– Partem os navios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.</a:t>
            </a:r>
            <a:endParaRPr lang="pt-BR" sz="1400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Pe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’ terra </a:t>
            </a: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assaje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 </a:t>
            </a: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luntane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... – </a:t>
            </a:r>
            <a:r>
              <a:rPr lang="pt-BR" sz="2400" dirty="0">
                <a:solidFill>
                  <a:srgbClr val="FFFF00"/>
                </a:solidFill>
                <a:latin typeface="Freestyle Script"/>
                <a:ea typeface="Times New Roman"/>
              </a:rPr>
              <a:t>Por terras muito distantes...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Cántano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 a </a:t>
            </a: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buordo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 – </a:t>
            </a:r>
            <a:r>
              <a:rPr lang="pt-BR" sz="2400" dirty="0">
                <a:solidFill>
                  <a:srgbClr val="FFFF00"/>
                </a:solidFill>
                <a:latin typeface="Freestyle Script"/>
                <a:ea typeface="Times New Roman"/>
              </a:rPr>
              <a:t>Cantam a bordo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.</a:t>
            </a:r>
            <a:endParaRPr lang="pt-BR" sz="1400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Só’ </a:t>
            </a: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Napulitane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 – </a:t>
            </a:r>
            <a:r>
              <a:rPr lang="pt-BR" sz="2400" dirty="0">
                <a:solidFill>
                  <a:srgbClr val="FFFF00"/>
                </a:solidFill>
                <a:latin typeface="Freestyle Script"/>
                <a:ea typeface="Times New Roman"/>
              </a:rPr>
              <a:t>São Napolitanos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Santa </a:t>
            </a: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Luccia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 – </a:t>
            </a:r>
            <a:r>
              <a:rPr lang="pt-BR" sz="2400" dirty="0">
                <a:solidFill>
                  <a:srgbClr val="FFFF00"/>
                </a:solidFill>
                <a:latin typeface="Freestyle Script"/>
                <a:ea typeface="Times New Roman"/>
              </a:rPr>
              <a:t>Santa Lucia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.</a:t>
            </a:r>
            <a:endParaRPr lang="pt-BR" sz="1400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Luntano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 ‘a te – </a:t>
            </a:r>
            <a:r>
              <a:rPr lang="pt-BR" sz="2400" dirty="0">
                <a:solidFill>
                  <a:srgbClr val="FFFF00"/>
                </a:solidFill>
                <a:latin typeface="Freestyle Script"/>
                <a:ea typeface="Times New Roman"/>
              </a:rPr>
              <a:t>Longe de ti.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Quanta </a:t>
            </a: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malincunia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! – </a:t>
            </a:r>
            <a:r>
              <a:rPr lang="pt-BR" sz="2400" dirty="0">
                <a:solidFill>
                  <a:srgbClr val="FFFF00"/>
                </a:solidFill>
                <a:latin typeface="Freestyle Script"/>
                <a:ea typeface="Times New Roman"/>
              </a:rPr>
              <a:t>Quanta melancolia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.</a:t>
            </a:r>
            <a:endParaRPr lang="pt-BR" sz="1400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Luntano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 ‘a </a:t>
            </a: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Napule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 – </a:t>
            </a:r>
            <a:r>
              <a:rPr lang="pt-BR" sz="2400" dirty="0">
                <a:solidFill>
                  <a:srgbClr val="FFFF00"/>
                </a:solidFill>
                <a:latin typeface="Freestyle Script"/>
                <a:ea typeface="Times New Roman"/>
              </a:rPr>
              <a:t>Longe de Nápoles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.</a:t>
            </a:r>
            <a:endParaRPr lang="pt-BR" sz="1400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Nun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 se </a:t>
            </a: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po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’ </a:t>
            </a:r>
            <a:r>
              <a:rPr lang="pt-BR" sz="2400" dirty="0" err="1">
                <a:solidFill>
                  <a:schemeClr val="bg1"/>
                </a:solidFill>
                <a:latin typeface="Freestyle Script"/>
                <a:ea typeface="Times New Roman"/>
              </a:rPr>
              <a:t>sta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 – </a:t>
            </a:r>
            <a:r>
              <a:rPr lang="pt-BR" sz="2400" dirty="0">
                <a:solidFill>
                  <a:srgbClr val="FFFF00"/>
                </a:solidFill>
                <a:latin typeface="Freestyle Script"/>
                <a:ea typeface="Times New Roman"/>
              </a:rPr>
              <a:t>Não se pode estar</a:t>
            </a:r>
            <a:r>
              <a:rPr lang="pt-BR" sz="2400" dirty="0">
                <a:solidFill>
                  <a:schemeClr val="bg1"/>
                </a:solidFill>
                <a:latin typeface="Freestyle Script"/>
                <a:ea typeface="Times New Roman"/>
              </a:rPr>
              <a:t>. </a:t>
            </a:r>
            <a:endParaRPr lang="pt-BR" sz="1200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3" name="Rectangle 33">
            <a:extLst>
              <a:ext uri="{FF2B5EF4-FFF2-40B4-BE49-F238E27FC236}">
                <a16:creationId xmlns:a16="http://schemas.microsoft.com/office/drawing/2014/main" id="{E9A2956D-DA3B-4A2B-9BEC-F89A39A3B6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499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63733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fallOve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00192" y="483518"/>
            <a:ext cx="2664296" cy="3108543"/>
          </a:xfrm>
          <a:prstGeom prst="rect">
            <a:avLst/>
          </a:prstGeom>
          <a:gradFill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2060"/>
            </a:solidFill>
          </a:ln>
          <a:effectLst>
            <a:softEdge rad="635000"/>
          </a:effectLst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lvl="0"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Freestyle Script"/>
                <a:ea typeface="Times New Roman"/>
              </a:rPr>
              <a:t>Sensibilizado com sua felicidade, construí o poema:</a:t>
            </a:r>
            <a:endParaRPr lang="pt-BR" sz="4000" dirty="0"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ooper Black"/>
              <a:ea typeface="Times New Roman"/>
            </a:endParaRPr>
          </a:p>
          <a:p>
            <a:pPr lvl="0"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dirty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ooper Black"/>
                <a:ea typeface="Times New Roman"/>
              </a:rPr>
              <a:t> </a:t>
            </a:r>
            <a:r>
              <a:rPr lang="pt-BR" sz="36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ooper Black"/>
                <a:ea typeface="Times New Roman"/>
              </a:rPr>
              <a:t>A </a:t>
            </a:r>
          </a:p>
          <a:p>
            <a:pPr lvl="0" algn="ctr">
              <a:spcAft>
                <a:spcPts val="0"/>
              </a:spcAft>
              <a:tabLst>
                <a:tab pos="800100" algn="l"/>
              </a:tabLst>
            </a:pPr>
            <a:r>
              <a:rPr lang="pt-BR" sz="36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ooper Black"/>
                <a:ea typeface="Times New Roman"/>
              </a:rPr>
              <a:t>CHEGADA</a:t>
            </a:r>
            <a:endParaRPr lang="pt-BR" sz="20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Times New Roman"/>
              <a:ea typeface="Times New Roman"/>
            </a:endParaRPr>
          </a:p>
        </p:txBody>
      </p:sp>
      <p:sp>
        <p:nvSpPr>
          <p:cNvPr id="4" name="Rectangle 33">
            <a:extLst>
              <a:ext uri="{FF2B5EF4-FFF2-40B4-BE49-F238E27FC236}">
                <a16:creationId xmlns:a16="http://schemas.microsoft.com/office/drawing/2014/main" id="{159216CC-3A72-484A-A774-F08592ABB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499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43378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:randomBar dir="vert"/>
      </p:transition>
    </mc:Choice>
    <mc:Fallback xmlns="">
      <p:transition spd="slow" advClick="0" advTm="1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27984" y="123478"/>
            <a:ext cx="4464496" cy="5386090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chemeClr val="bg1"/>
                </a:solidFill>
                <a:latin typeface="Freestyle Script"/>
                <a:ea typeface="Times New Roman"/>
              </a:rPr>
              <a:t>Chovia a cântaros no caminho de volta!</a:t>
            </a:r>
            <a:endParaRPr lang="pt-BR" sz="2400" b="1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chemeClr val="bg1"/>
                </a:solidFill>
                <a:latin typeface="Freestyle Script"/>
                <a:ea typeface="Times New Roman"/>
              </a:rPr>
              <a:t>O pássaro de prata voava pelos céus sem fim.</a:t>
            </a:r>
            <a:endParaRPr lang="pt-BR" sz="2400" b="1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chemeClr val="bg1"/>
                </a:solidFill>
                <a:latin typeface="Freestyle Script"/>
                <a:ea typeface="Times New Roman"/>
              </a:rPr>
              <a:t>Nuvens escuras nas alturas</a:t>
            </a:r>
            <a:endParaRPr lang="pt-BR" sz="2400" b="1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chemeClr val="bg1"/>
                </a:solidFill>
                <a:latin typeface="Freestyle Script"/>
                <a:ea typeface="Times New Roman"/>
              </a:rPr>
              <a:t>Trovões... Coração acelerado!</a:t>
            </a:r>
            <a:endParaRPr lang="pt-BR" sz="2400" b="1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chemeClr val="bg1"/>
                </a:solidFill>
                <a:latin typeface="Freestyle Script"/>
                <a:ea typeface="Times New Roman"/>
              </a:rPr>
              <a:t>Muitas emoções... Como foi longa essa ausência...</a:t>
            </a:r>
            <a:endParaRPr lang="pt-BR" sz="2400" b="1" dirty="0">
              <a:solidFill>
                <a:schemeClr val="bg1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000000"/>
                </a:solidFill>
                <a:latin typeface="Freestyle Script"/>
                <a:ea typeface="Times New Roman"/>
              </a:rPr>
              <a:t> </a:t>
            </a:r>
            <a:endParaRPr lang="pt-BR" sz="12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Rectangle 33">
            <a:extLst>
              <a:ext uri="{FF2B5EF4-FFF2-40B4-BE49-F238E27FC236}">
                <a16:creationId xmlns:a16="http://schemas.microsoft.com/office/drawing/2014/main" id="{6A2A9FCE-8243-4A1A-9D70-5CF7DBF599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499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09819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4000">
        <p:randomBar/>
      </p:transition>
    </mc:Choice>
    <mc:Fallback xmlns="">
      <p:transition spd="slow" advClick="0" advTm="24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6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6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6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6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6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051720" y="123478"/>
            <a:ext cx="68407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dirty="0">
                <a:solidFill>
                  <a:srgbClr val="FFFF00"/>
                </a:solidFill>
                <a:latin typeface="Freestyle Script"/>
                <a:ea typeface="Times New Roman"/>
              </a:rPr>
              <a:t>Aeroporto da saudade...</a:t>
            </a:r>
            <a:endParaRPr lang="pt-BR" sz="2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dirty="0">
                <a:solidFill>
                  <a:srgbClr val="FFFF00"/>
                </a:solidFill>
                <a:latin typeface="Freestyle Script"/>
                <a:ea typeface="Times New Roman"/>
              </a:rPr>
              <a:t> </a:t>
            </a:r>
            <a:r>
              <a:rPr lang="pt-BR" sz="4000" dirty="0" err="1">
                <a:solidFill>
                  <a:srgbClr val="FFFF00"/>
                </a:solidFill>
                <a:latin typeface="Freestyle Script"/>
                <a:ea typeface="Times New Roman"/>
              </a:rPr>
              <a:t>Fiumicino</a:t>
            </a:r>
            <a:r>
              <a:rPr lang="pt-BR" sz="4000" dirty="0">
                <a:solidFill>
                  <a:srgbClr val="FFFF00"/>
                </a:solidFill>
                <a:latin typeface="Freestyle Script"/>
                <a:ea typeface="Times New Roman"/>
              </a:rPr>
              <a:t>...Da Vinci di Roma...</a:t>
            </a:r>
            <a:endParaRPr lang="pt-BR" sz="2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dirty="0">
                <a:solidFill>
                  <a:srgbClr val="FFFF00"/>
                </a:solidFill>
                <a:latin typeface="Freestyle Script"/>
                <a:ea typeface="Times New Roman"/>
              </a:rPr>
              <a:t>Enxerguei velhos rostos conhecidos...</a:t>
            </a:r>
            <a:endParaRPr lang="pt-BR" sz="2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dirty="0">
                <a:solidFill>
                  <a:srgbClr val="FFFF00"/>
                </a:solidFill>
                <a:latin typeface="Freestyle Script"/>
                <a:ea typeface="Times New Roman"/>
              </a:rPr>
              <a:t>Cheios de lágrimas</a:t>
            </a:r>
            <a:endParaRPr lang="pt-BR" sz="2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dirty="0">
                <a:solidFill>
                  <a:srgbClr val="FFFF00"/>
                </a:solidFill>
                <a:latin typeface="Freestyle Script"/>
                <a:ea typeface="Times New Roman"/>
              </a:rPr>
              <a:t>Saudações efusivas no encontro.</a:t>
            </a:r>
            <a:endParaRPr lang="pt-BR" sz="2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dirty="0">
                <a:solidFill>
                  <a:srgbClr val="FFFF00"/>
                </a:solidFill>
                <a:latin typeface="Freestyle Script"/>
                <a:ea typeface="Times New Roman"/>
              </a:rPr>
              <a:t> </a:t>
            </a:r>
            <a:endParaRPr lang="pt-BR" sz="2400" dirty="0">
              <a:solidFill>
                <a:srgbClr val="FFFF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4" name="Rectangle 33">
            <a:extLst>
              <a:ext uri="{FF2B5EF4-FFF2-40B4-BE49-F238E27FC236}">
                <a16:creationId xmlns:a16="http://schemas.microsoft.com/office/drawing/2014/main" id="{D76A76AF-DC4A-40A0-87FE-D5E6ED3B28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499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55897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4000">
        <p:fade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3">
            <a:extLst>
              <a:ext uri="{FF2B5EF4-FFF2-40B4-BE49-F238E27FC236}">
                <a16:creationId xmlns:a16="http://schemas.microsoft.com/office/drawing/2014/main" id="{2F1DC0A4-4A73-4FF5-BD36-5CE270E55D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499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F62D6BF-A107-4C02-9330-98CD73F6AEF0}"/>
              </a:ext>
            </a:extLst>
          </p:cNvPr>
          <p:cNvSpPr txBox="1"/>
          <p:nvPr/>
        </p:nvSpPr>
        <p:spPr>
          <a:xfrm>
            <a:off x="3275856" y="3507854"/>
            <a:ext cx="59929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rgbClr val="FFFF00"/>
                </a:solidFill>
                <a:latin typeface="Freestyle Script"/>
                <a:ea typeface="Times New Roman"/>
              </a:rPr>
              <a:t>La máquina me transporta.</a:t>
            </a:r>
            <a:endParaRPr lang="pt-BR" sz="14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rgbClr val="FFFF00"/>
                </a:solidFill>
                <a:latin typeface="Freestyle Script"/>
                <a:ea typeface="Times New Roman"/>
              </a:rPr>
              <a:t>Passo por Pompéia vendo as belas paisagens napolitanas.</a:t>
            </a:r>
            <a:endParaRPr lang="pt-BR" sz="14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rgbClr val="FFFF00"/>
                </a:solidFill>
                <a:latin typeface="Freestyle Script"/>
                <a:ea typeface="Times New Roman"/>
              </a:rPr>
              <a:t>Admirável entardecer.</a:t>
            </a:r>
            <a:endParaRPr lang="pt-BR" sz="14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rgbClr val="FFFF00"/>
                </a:solidFill>
                <a:latin typeface="Freestyle Script"/>
                <a:ea typeface="Times New Roman"/>
              </a:rPr>
              <a:t>Estrada florida de caminhos risonhos.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214169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4000">
        <p14:gallery dir="l"/>
      </p:transition>
    </mc:Choice>
    <mc:Fallback xmlns="">
      <p:transition spd="slow" advClick="0" advTm="2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004" y="253794"/>
            <a:ext cx="2785839" cy="209799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HeroicExtremeLeftFacing"/>
            <a:lightRig rig="threePt" dir="t"/>
          </a:scene3d>
          <a:sp3d contourW="6350" prstMaterial="matte">
            <a:bevelT w="101600" h="101600" prst="slope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241279" y="424589"/>
            <a:ext cx="276872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ROTEIRO </a:t>
            </a: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= Acervo Pessoal </a:t>
            </a:r>
            <a:endParaRPr lang="pt-BR" sz="24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L’ Amore Se Ne Va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Carmelo </a:t>
            </a:r>
            <a:r>
              <a:rPr lang="pt-BR" sz="20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Pagano</a:t>
            </a:r>
            <a:endParaRPr lang="pt-BR" sz="20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292522" y="4035063"/>
            <a:ext cx="5740483" cy="90024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050" dirty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u="sng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u="sng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FF0000"/>
                </a:solidFill>
                <a:latin typeface="Britannic Bold" panose="020B0903060703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www.sergrasan.com/toninhovendraminislides/</a:t>
            </a:r>
            <a:endParaRPr lang="pt-BR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</a:t>
            </a:r>
            <a:r>
              <a:rPr lang="pt-BR" sz="16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Gasparotto</a:t>
            </a: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 Vendramini </a:t>
            </a:r>
            <a:r>
              <a:rPr lang="pt-BR" sz="16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Secondo</a:t>
            </a: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 Di Treviso</a:t>
            </a:r>
          </a:p>
          <a:p>
            <a:pPr algn="ctr"/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User\Pictures\Academia\medalha academi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164" y="504519"/>
            <a:ext cx="3071715" cy="2750660"/>
          </a:xfrm>
          <a:prstGeom prst="rect">
            <a:avLst/>
          </a:prstGeo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ContrastingRigh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027" y="2615224"/>
            <a:ext cx="3270219" cy="1999890"/>
          </a:xfrm>
          <a:prstGeom prst="rect">
            <a:avLst/>
          </a:prstGeom>
          <a:ln w="38100">
            <a:solidFill>
              <a:srgbClr val="FF0000"/>
            </a:solidFill>
          </a:ln>
          <a:scene3d>
            <a:camera prst="perspectiveContrastingLeftFacing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6000">
        <p:fade/>
        <p:sndAc>
          <p:stSnd loop="1">
            <p:snd r:embed="rId3" name="Italia - Carmelo Pagano - L'amore se ne va.wav"/>
          </p:stSnd>
        </p:sndAc>
      </p:transition>
    </mc:Choice>
    <mc:Fallback xmlns="">
      <p:transition spd="slow" advClick="0" advTm="156000">
        <p:fade/>
        <p:sndAc>
          <p:stSnd loop="1">
            <p:snd r:embed="rId11" name="Italia - Carmelo Pagano - L'amore se ne v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000"/>
                            </p:stCondLst>
                            <p:childTnLst>
                              <p:par>
                                <p:cTn id="3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000"/>
                            </p:stCondLst>
                            <p:childTnLst>
                              <p:par>
                                <p:cTn id="4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 ESPLENDOR NOTURNO DA ESPANHA 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NOITES GREGAS REFAZEN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pt-BR" sz="3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atisse ITC" pitchFamily="8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pt-BR" sz="3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atisse ITC" pitchFamily="82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GRAN VIA DEL RITORNO - 2022</Template>
  <TotalTime>0</TotalTime>
  <Words>324</Words>
  <Application>Microsoft Office PowerPoint</Application>
  <PresentationFormat>Apresentação na tela (16:9)</PresentationFormat>
  <Paragraphs>53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8</vt:i4>
      </vt:variant>
    </vt:vector>
  </HeadingPairs>
  <TitlesOfParts>
    <vt:vector size="25" baseType="lpstr">
      <vt:lpstr>Arial</vt:lpstr>
      <vt:lpstr>Arial Black</vt:lpstr>
      <vt:lpstr>Britannic Bold</vt:lpstr>
      <vt:lpstr>Calibri</vt:lpstr>
      <vt:lpstr>Cambria</vt:lpstr>
      <vt:lpstr>Century Gothic</vt:lpstr>
      <vt:lpstr>Chiller</vt:lpstr>
      <vt:lpstr>Cooper Black</vt:lpstr>
      <vt:lpstr>David</vt:lpstr>
      <vt:lpstr>Freestyle Script</vt:lpstr>
      <vt:lpstr>Maiandra GD</vt:lpstr>
      <vt:lpstr>Matisse ITC</vt:lpstr>
      <vt:lpstr>Times New Roman</vt:lpstr>
      <vt:lpstr>Wingdings 2</vt:lpstr>
      <vt:lpstr>O ESPLENDOR NOTURNO DA ESPANHA 1</vt:lpstr>
      <vt:lpstr>NOITES GREGAS REFAZENDO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2022-02-04T13:29:12Z</dcterms:created>
  <dcterms:modified xsi:type="dcterms:W3CDTF">2022-02-04T13:30:10Z</dcterms:modified>
  <cp:contentStatus/>
</cp:coreProperties>
</file>