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2"/>
  </p:notesMasterIdLst>
  <p:sldIdLst>
    <p:sldId id="256" r:id="rId2"/>
    <p:sldId id="281" r:id="rId3"/>
    <p:sldId id="282" r:id="rId4"/>
    <p:sldId id="260" r:id="rId5"/>
    <p:sldId id="283" r:id="rId6"/>
    <p:sldId id="284" r:id="rId7"/>
    <p:sldId id="285" r:id="rId8"/>
    <p:sldId id="286" r:id="rId9"/>
    <p:sldId id="287" r:id="rId10"/>
    <p:sldId id="288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08" d="100"/>
          <a:sy n="108" d="100"/>
        </p:scale>
        <p:origin x="-96" y="-10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DE50C8-3FD8-4696-91A1-E49D2B7F80DE}" type="datetimeFigureOut">
              <a:rPr lang="pt-BR" smtClean="0"/>
              <a:pPr/>
              <a:t>04/03/2020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FC8061-B921-4B9F-BEA3-465B1B5210E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402906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213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7.jpeg"/><Relationship Id="rId7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 rot="21277194">
            <a:off x="576108" y="421819"/>
            <a:ext cx="3456384" cy="240065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B prst="angle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Chiller" panose="04020404031007020602" pitchFamily="82" charset="0"/>
              </a:rPr>
              <a:t> </a:t>
            </a:r>
            <a:r>
              <a:rPr lang="pt-BR" sz="6600" b="1" dirty="0" smtClean="0">
                <a:solidFill>
                  <a:srgbClr val="FFFF00"/>
                </a:solidFill>
                <a:latin typeface="Chiller" panose="04020404031007020602" pitchFamily="82" charset="0"/>
              </a:rPr>
              <a:t>MULHERES</a:t>
            </a:r>
          </a:p>
          <a:p>
            <a:pPr algn="ctr"/>
            <a:r>
              <a:rPr lang="pt-BR" sz="3600" b="1" dirty="0" err="1" smtClean="0">
                <a:solidFill>
                  <a:srgbClr val="FFFF00"/>
                </a:solidFill>
                <a:latin typeface="Chiller" panose="04020404031007020602" pitchFamily="82" charset="0"/>
              </a:rPr>
              <a:t>Sequência</a:t>
            </a:r>
            <a:r>
              <a:rPr lang="pt-BR" sz="3600" b="1" dirty="0" smtClean="0">
                <a:solidFill>
                  <a:srgbClr val="FFFF00"/>
                </a:solidFill>
                <a:latin typeface="Chiller" panose="04020404031007020602" pitchFamily="82" charset="0"/>
              </a:rPr>
              <a:t> automática</a:t>
            </a:r>
            <a:endParaRPr lang="pt-BR" sz="3600" b="1" dirty="0" smtClean="0">
              <a:solidFill>
                <a:srgbClr val="FFFF00"/>
              </a:solidFill>
              <a:latin typeface="Chiller" panose="04020404031007020602" pitchFamily="82" charset="0"/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latin typeface="Chiller" panose="04020404031007020602" pitchFamily="82" charset="0"/>
              </a:rPr>
              <a:t>       </a:t>
            </a:r>
            <a:endParaRPr lang="pt-BR" sz="3200" b="1" dirty="0">
              <a:solidFill>
                <a:srgbClr val="FFFF00"/>
              </a:solidFill>
              <a:latin typeface="Chiller" panose="04020404031007020602" pitchFamily="82" charset="0"/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1549402"/>
      </p:ext>
    </p:extLst>
  </p:cSld>
  <p:clrMapOvr>
    <a:masterClrMapping/>
  </p:clrMapOvr>
  <p:transition spd="slow" advClick="0" advTm="20000">
    <p:wedge/>
    <p:sndAc>
      <p:stSnd loop="1">
        <p:snd r:embed="rId2" name="Aeoliah - Raptu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807804" y="4299942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DE TODO O UNIVERSO</a:t>
            </a:r>
            <a:endParaRPr lang="pt-BR" sz="2800" b="1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88246" y="1035916"/>
            <a:ext cx="4043993" cy="3044705"/>
          </a:xfrm>
          <a:prstGeom prst="rect">
            <a:avLst/>
          </a:prstGeom>
          <a:ln w="57150"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hangingPunct="0"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347862"/>
      </p:ext>
    </p:ext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8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46993">
            <a:off x="174104" y="387006"/>
            <a:ext cx="2407450" cy="15407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38593">
            <a:off x="7038386" y="245708"/>
            <a:ext cx="1872209" cy="1472804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0804" y="237810"/>
            <a:ext cx="3343275" cy="1462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6733" y="2427734"/>
            <a:ext cx="1708550" cy="2191776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7196">
            <a:off x="5057876" y="321734"/>
            <a:ext cx="2168575" cy="16243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26" name="Picture 2" descr="Alma de mulher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633518">
            <a:off x="6812412" y="2240099"/>
            <a:ext cx="2058155" cy="1961679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Retângulo 3"/>
          <p:cNvSpPr/>
          <p:nvPr/>
        </p:nvSpPr>
        <p:spPr>
          <a:xfrm>
            <a:off x="1835283" y="1937680"/>
            <a:ext cx="4320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onde vieram as mulheres? Certamente, de um mundo que não conseguimos enxergar e não sabemos ao certo onde fica. Vieram nos presenteando com sua alma feminina, acolhendo, amando e também com o dom supremo de gerar novas criaturas</a:t>
            </a:r>
            <a:r>
              <a:rPr lang="pt-BR" sz="1600" dirty="0" smtClean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pt-BR" sz="12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0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2454618"/>
      </p:ext>
    </p:extLst>
  </p:cSld>
  <p:clrMapOvr>
    <a:masterClrMapping/>
  </p:clrMapOvr>
  <p:transition spd="slow" advClick="0" advTm="4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46993">
            <a:off x="174104" y="387006"/>
            <a:ext cx="2407450" cy="15407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38593">
            <a:off x="7038386" y="245708"/>
            <a:ext cx="1872209" cy="1472804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7066"/>
            <a:ext cx="3343275" cy="1462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854" y="2427734"/>
            <a:ext cx="1885950" cy="2419350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7196">
            <a:off x="5273900" y="321736"/>
            <a:ext cx="2168575" cy="16243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64156">
            <a:off x="6349321" y="2332480"/>
            <a:ext cx="2514600" cy="23545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Retângulo 10"/>
          <p:cNvSpPr/>
          <p:nvPr/>
        </p:nvSpPr>
        <p:spPr>
          <a:xfrm>
            <a:off x="1475656" y="2063919"/>
            <a:ext cx="446449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imensa ternura, criam os filhos que serão os personagens do amanhã, dedicando-lhes todos os ensinamentos básicos, principalmente na preservação dos aspectos morais. </a:t>
            </a:r>
            <a:endParaRPr lang="pt-BR" sz="14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6632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14:flip dir="l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46993">
            <a:off x="174104" y="387006"/>
            <a:ext cx="2407450" cy="15407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38593">
            <a:off x="7038386" y="245708"/>
            <a:ext cx="1872209" cy="1472804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7066"/>
            <a:ext cx="3343275" cy="1462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854" y="2427734"/>
            <a:ext cx="1885950" cy="2419350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7196">
            <a:off x="5273900" y="321736"/>
            <a:ext cx="2168575" cy="16243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Retângulo 10"/>
          <p:cNvSpPr/>
          <p:nvPr/>
        </p:nvSpPr>
        <p:spPr>
          <a:xfrm>
            <a:off x="1475656" y="2063919"/>
            <a:ext cx="446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39937">
            <a:off x="6625146" y="2273955"/>
            <a:ext cx="2038236" cy="2457389"/>
          </a:xfrm>
          <a:prstGeom prst="rect">
            <a:avLst/>
          </a:prstGeom>
          <a:ln w="38100">
            <a:solidFill>
              <a:schemeClr val="bg2">
                <a:lumMod val="90000"/>
              </a:schemeClr>
            </a:solidFill>
          </a:ln>
        </p:spPr>
      </p:pic>
      <p:sp>
        <p:nvSpPr>
          <p:cNvPr id="5" name="Retângulo 4"/>
          <p:cNvSpPr/>
          <p:nvPr/>
        </p:nvSpPr>
        <p:spPr>
          <a:xfrm>
            <a:off x="1231381" y="1825485"/>
            <a:ext cx="496855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Muitas vezes, além de todas essas responsabilidades, chegou mais uma: a de buscar, em certas circunstâncias, ajuda no sustento do lar, tendo uma dupla jornada, não se cansando, porque o amor que têm pela família e pessoas que lhes são caras é incansável.</a:t>
            </a:r>
            <a:endParaRPr lang="pt-BR" sz="14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5535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14:flip dir="l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46993">
            <a:off x="174104" y="387006"/>
            <a:ext cx="2407450" cy="15407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38593">
            <a:off x="7038386" y="245708"/>
            <a:ext cx="1872209" cy="1472804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7066"/>
            <a:ext cx="3343275" cy="1462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854" y="2427734"/>
            <a:ext cx="1885950" cy="2419350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7196">
            <a:off x="5273900" y="321736"/>
            <a:ext cx="2168575" cy="16243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Retângulo 10"/>
          <p:cNvSpPr/>
          <p:nvPr/>
        </p:nvSpPr>
        <p:spPr>
          <a:xfrm>
            <a:off x="1475656" y="2063919"/>
            <a:ext cx="446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075606" y="1977911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assim, cultuamos as mulheres de nossas vidas, vindas desse mundo que, se soubéssemos, certamente nos transportariam, para aprendermos a falar mais das coisas do amor, das quais, às vezes, nos esquecemos.</a:t>
            </a:r>
            <a:endParaRPr lang="pt-BR" sz="14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04772">
            <a:off x="5879785" y="2428382"/>
            <a:ext cx="2857500" cy="1979530"/>
          </a:xfrm>
          <a:prstGeom prst="ellipse">
            <a:avLst/>
          </a:prstGeom>
          <a:ln w="38100" cap="rnd">
            <a:solidFill>
              <a:schemeClr val="bg2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27306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14:flip dir="l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46993">
            <a:off x="174104" y="387006"/>
            <a:ext cx="2407450" cy="15407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38593">
            <a:off x="7038386" y="245708"/>
            <a:ext cx="1872209" cy="1472804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7066"/>
            <a:ext cx="3343275" cy="1462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854" y="2427734"/>
            <a:ext cx="1885950" cy="2419350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7196">
            <a:off x="5273900" y="321736"/>
            <a:ext cx="2168575" cy="16243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Retângulo 10"/>
          <p:cNvSpPr/>
          <p:nvPr/>
        </p:nvSpPr>
        <p:spPr>
          <a:xfrm>
            <a:off x="1475656" y="2063919"/>
            <a:ext cx="446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1368152" y="193651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Essas mulheres, que, apesar de tudo o que fazem, ainda nos recebem, carinhosamente, no findar do dia, dando-nos boas vindas, ofertando-nos amparo para as nossas reclamações, com conforto e amor.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42571">
            <a:off x="6219625" y="2489804"/>
            <a:ext cx="2638681" cy="1755738"/>
          </a:xfrm>
          <a:prstGeom prst="rect">
            <a:avLst/>
          </a:prstGeom>
          <a:ln w="38100">
            <a:solidFill>
              <a:schemeClr val="accent1">
                <a:lumMod val="20000"/>
                <a:lumOff val="8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4029194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14:flip dir="l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46993">
            <a:off x="174104" y="387006"/>
            <a:ext cx="2407450" cy="15407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38593">
            <a:off x="7038386" y="245708"/>
            <a:ext cx="1872209" cy="1472804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7066"/>
            <a:ext cx="3343275" cy="1462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854" y="2427734"/>
            <a:ext cx="1885950" cy="2419350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7196">
            <a:off x="5273900" y="321736"/>
            <a:ext cx="2168575" cy="16243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Retângulo 10"/>
          <p:cNvSpPr/>
          <p:nvPr/>
        </p:nvSpPr>
        <p:spPr>
          <a:xfrm>
            <a:off x="1475656" y="2063919"/>
            <a:ext cx="446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899592" y="1856461"/>
            <a:ext cx="478964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4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Parabéns, mulheres, pela coragem e a sensibilidade que lhes são características, na produção carinhosa de palavras de amor e do apoio de que sempre necessitamos.</a:t>
            </a:r>
            <a:endParaRPr lang="pt-BR" sz="1600" dirty="0">
              <a:solidFill>
                <a:srgbClr val="5A5A5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0" algn="ctr">
              <a:spcAft>
                <a:spcPts val="0"/>
              </a:spcAft>
            </a:pPr>
            <a:r>
              <a:rPr lang="pt-BR" sz="24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6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1333">
            <a:off x="6118121" y="2410459"/>
            <a:ext cx="2754028" cy="1779649"/>
          </a:xfrm>
          <a:prstGeom prst="rect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91257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5000">
        <p14:flip dir="l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46993">
            <a:off x="174104" y="387006"/>
            <a:ext cx="2407450" cy="1540768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138593">
            <a:off x="7038386" y="245708"/>
            <a:ext cx="1872209" cy="1472804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7066"/>
            <a:ext cx="3343275" cy="146263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9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4854" y="2427734"/>
            <a:ext cx="1885950" cy="2419350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07196">
            <a:off x="5273900" y="321736"/>
            <a:ext cx="2168575" cy="1624338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1" name="Retângulo 10"/>
          <p:cNvSpPr/>
          <p:nvPr/>
        </p:nvSpPr>
        <p:spPr>
          <a:xfrm>
            <a:off x="1475656" y="2063919"/>
            <a:ext cx="4464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spcAft>
                <a:spcPts val="0"/>
              </a:spcAft>
            </a:pPr>
            <a:r>
              <a:rPr lang="pt-BR" sz="2000" dirty="0">
                <a:solidFill>
                  <a:srgbClr val="5A5A5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1400" dirty="0">
              <a:solidFill>
                <a:srgbClr val="5A5A5A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51333">
            <a:off x="6118121" y="2410459"/>
            <a:ext cx="2754028" cy="1779649"/>
          </a:xfrm>
          <a:prstGeom prst="rect">
            <a:avLst/>
          </a:prstGeom>
          <a:ln w="38100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1045" y="1560174"/>
            <a:ext cx="4353534" cy="3263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FFFF00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2388713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23000">
        <p14:flip dir="l"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914378">
              <a:defRPr/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429256" y="2428874"/>
            <a:ext cx="356649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i="1" dirty="0"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 FORMATAÇÃO </a:t>
            </a: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Toninho  </a:t>
            </a:r>
            <a:endParaRPr lang="pt-BR" sz="2000" b="1" i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&amp; Pesquisas  </a:t>
            </a:r>
            <a:endParaRPr lang="pt-BR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    </a:t>
            </a:r>
            <a:endParaRPr lang="pt-BR" sz="2000" b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 </a:t>
            </a:r>
            <a:r>
              <a:rPr lang="pt-BR" sz="1400" b="1" dirty="0" smtClean="0"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Rapture</a:t>
            </a:r>
            <a:r>
              <a:rPr lang="pt-BR" sz="1400" b="1" dirty="0" smtClean="0">
                <a:solidFill>
                  <a:srgbClr val="297FD5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297FD5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Cantora:  </a:t>
            </a:r>
            <a:r>
              <a:rPr lang="pt-BR" sz="14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Aeoliah</a:t>
            </a:r>
            <a:r>
              <a:rPr lang="pt-BR" sz="14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 </a:t>
            </a:r>
            <a:r>
              <a:rPr lang="pt-BR" sz="1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La Mia </a:t>
            </a:r>
            <a:r>
              <a:rPr lang="pt-BR" sz="1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Storia</a:t>
            </a:r>
            <a:r>
              <a:rPr lang="pt-BR" sz="1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Tra</a:t>
            </a:r>
            <a:r>
              <a:rPr lang="pt-BR" sz="1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Le Dita</a:t>
            </a:r>
            <a:endParaRPr lang="pt-BR" sz="1400" b="1" dirty="0"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rgbClr val="5AA2AE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>
                <a:solidFill>
                  <a:srgbClr val="A50021"/>
                </a:solidFill>
                <a:latin typeface="Maiandra GD" pitchFamily="34" charset="0"/>
                <a:cs typeface="Arial" charset="0"/>
              </a:rPr>
              <a:t>Cantor: </a:t>
            </a:r>
            <a:r>
              <a:rPr lang="pt-BR" sz="1400" b="1" dirty="0" err="1" smtClean="0">
                <a:solidFill>
                  <a:srgbClr val="A50021"/>
                </a:solidFill>
                <a:latin typeface="Maiandra GD" pitchFamily="34" charset="0"/>
                <a:cs typeface="Arial" charset="0"/>
              </a:rPr>
              <a:t>Gianluca</a:t>
            </a:r>
            <a:r>
              <a:rPr lang="pt-BR" sz="1400" b="1" dirty="0" smtClean="0">
                <a:solidFill>
                  <a:srgbClr val="A50021"/>
                </a:solidFill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err="1" smtClean="0">
                <a:solidFill>
                  <a:srgbClr val="A50021"/>
                </a:solidFill>
                <a:latin typeface="Maiandra GD" pitchFamily="34" charset="0"/>
                <a:cs typeface="Arial" charset="0"/>
              </a:rPr>
              <a:t>Grignani</a:t>
            </a:r>
            <a:endParaRPr lang="pt-BR" sz="1400" b="1" dirty="0">
              <a:solidFill>
                <a:srgbClr val="A50021"/>
              </a:solidFill>
              <a:latin typeface="Maiandra GD" pitchFamily="34" charset="0"/>
              <a:cs typeface="Arial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07505" y="3939903"/>
            <a:ext cx="5187919" cy="10926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  <a:cs typeface="+mn-cs"/>
              </a:rPr>
              <a:t>ACESSE  MEUS  ESPAÇOS  CULTURAIS  E  TORNE-SE  MEU SEGUIDOR</a:t>
            </a:r>
            <a:endParaRPr lang="pt-BR" sz="1050" dirty="0">
              <a:solidFill>
                <a:srgbClr val="002060"/>
              </a:solidFill>
              <a:latin typeface="Britannic Bold" panose="020B0903060703020204" pitchFamily="34" charset="0"/>
              <a:cs typeface="+mn-cs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  <a:hlinkClick r:id="rId4"/>
              </a:rPr>
              <a:t>http://vendraminiletras.blogspot.com/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  <a:cs typeface="+mn-cs"/>
            </a:endParaRP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cs typeface="+mn-cs"/>
              </a:rPr>
              <a:t>http://sergrasan.com/toninhovendraminislides/</a:t>
            </a:r>
          </a:p>
          <a:p>
            <a:pPr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685701" lvl="2" algn="ctr" defTabSz="914378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914378">
              <a:defRPr/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  <a:p>
            <a:pPr algn="ctr" defTabSz="914378">
              <a:defRPr/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 err="1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Email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 toninhovendramini@gmail.com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9388" y="214296"/>
            <a:ext cx="2177534" cy="2143467"/>
          </a:xfrm>
          <a:prstGeom prst="rect">
            <a:avLst/>
          </a:prstGeom>
          <a:ln>
            <a:solidFill>
              <a:schemeClr val="accent6">
                <a:lumMod val="20000"/>
                <a:lumOff val="8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9F2936">
                <a:lumMod val="20000"/>
                <a:lumOff val="80000"/>
              </a:srgb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219139"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3200" kern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7" name="Imagem 6" descr="SOL 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11" y="339796"/>
            <a:ext cx="4219628" cy="31606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873776"/>
      </p:ext>
    </p:extLst>
  </p:cSld>
  <p:clrMapOvr>
    <a:masterClrMapping/>
  </p:clrMapOvr>
  <p:transition spd="slow" advClick="0" advTm="100000">
    <p:strips dir="ru"/>
    <p:sndAc>
      <p:stSnd loop="1">
        <p:snd r:embed="rId3" name="Gianluca Grignani - La Mia Storia Tra Le D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5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3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9750"/>
                            </p:stCondLst>
                            <p:childTnLst>
                              <p:par>
                                <p:cTn id="5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Viagem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gem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gem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29</TotalTime>
  <Words>323</Words>
  <Application>Microsoft Office PowerPoint</Application>
  <PresentationFormat>Apresentação na tela (16:9)</PresentationFormat>
  <Paragraphs>36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Viagem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3</cp:revision>
  <dcterms:created xsi:type="dcterms:W3CDTF">2020-03-04T16:52:22Z</dcterms:created>
  <dcterms:modified xsi:type="dcterms:W3CDTF">2020-03-04T17:21:52Z</dcterms:modified>
</cp:coreProperties>
</file>