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39.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Override PartName="/ppt/slideLayouts/slideLayout44.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Layouts/slideLayout4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ppt/slideMasters/slideMaster4.xml" ContentType="application/vnd.openxmlformats-officedocument.presentationml.slideMaster+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presentation.xml" ContentType="application/vnd.openxmlformats-officedocument.presentationml.slideshow.main+xml"/>
  <Override PartName="/ppt/slides/slide13.xml" ContentType="application/vnd.openxmlformats-officedocument.presentationml.slide+xml"/>
  <Override PartName="/ppt/slideLayouts/slideLayout1.xml" ContentType="application/vnd.openxmlformats-officedocument.presentationml.slideLayout+xml"/>
  <Default Extension="wav" ContentType="audio/wav"/>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6" r:id="rId1"/>
    <p:sldMasterId id="2147484008" r:id="rId2"/>
    <p:sldMasterId id="2147484032" r:id="rId3"/>
    <p:sldMasterId id="2147484044" r:id="rId4"/>
  </p:sldMasterIdLst>
  <p:notesMasterIdLst>
    <p:notesMasterId r:id="rId19"/>
  </p:notesMasterIdLst>
  <p:sldIdLst>
    <p:sldId id="320" r:id="rId5"/>
    <p:sldId id="293" r:id="rId6"/>
    <p:sldId id="306" r:id="rId7"/>
    <p:sldId id="307" r:id="rId8"/>
    <p:sldId id="308" r:id="rId9"/>
    <p:sldId id="309" r:id="rId10"/>
    <p:sldId id="310" r:id="rId11"/>
    <p:sldId id="311" r:id="rId12"/>
    <p:sldId id="312" r:id="rId13"/>
    <p:sldId id="313" r:id="rId14"/>
    <p:sldId id="314" r:id="rId15"/>
    <p:sldId id="315" r:id="rId16"/>
    <p:sldId id="316" r:id="rId17"/>
    <p:sldId id="317" r:id="rId18"/>
  </p:sldIdLst>
  <p:sldSz cx="9144000" cy="5143500" type="screen16x9"/>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850" y="-67"/>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slideMaster" Target="slideMasters/slideMaster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68167F-D931-4430-9026-B0EC3A39AB51}" type="datetimeFigureOut">
              <a:rPr lang="pt-BR" smtClean="0"/>
              <a:pPr/>
              <a:t>19/12/2019</a:t>
            </a:fld>
            <a:endParaRPr lang="pt-BR" dirty="0"/>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6912225-7413-4A69-B3EB-055C1C10C34F}" type="slidenum">
              <a:rPr lang="pt-BR" smtClean="0"/>
              <a:pPr/>
              <a:t>‹nº›</a:t>
            </a:fld>
            <a:endParaRPr lang="pt-BR" dirty="0"/>
          </a:p>
        </p:txBody>
      </p:sp>
    </p:spTree>
    <p:extLst>
      <p:ext uri="{BB962C8B-B14F-4D97-AF65-F5344CB8AC3E}">
        <p14:creationId xmlns:p14="http://schemas.microsoft.com/office/powerpoint/2010/main" xmlns="" val="37071234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D6912225-7413-4A69-B3EB-055C1C10C34F}" type="slidenum">
              <a:rPr lang="pt-BR" smtClean="0"/>
              <a:pPr/>
              <a:t>13</a:t>
            </a:fld>
            <a:endParaRPr lang="pt-BR" dirty="0"/>
          </a:p>
        </p:txBody>
      </p:sp>
    </p:spTree>
    <p:extLst>
      <p:ext uri="{BB962C8B-B14F-4D97-AF65-F5344CB8AC3E}">
        <p14:creationId xmlns:p14="http://schemas.microsoft.com/office/powerpoint/2010/main" xmlns="" val="21056850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14</a:t>
            </a:fld>
            <a:endParaRPr lang="pt-BR" dirty="0">
              <a:solidFill>
                <a:prstClr val="black"/>
              </a:solidFill>
            </a:endParaRPr>
          </a:p>
        </p:txBody>
      </p:sp>
    </p:spTree>
    <p:extLst>
      <p:ext uri="{BB962C8B-B14F-4D97-AF65-F5344CB8AC3E}">
        <p14:creationId xmlns:p14="http://schemas.microsoft.com/office/powerpoint/2010/main" xmlns="" val="179266406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2.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3.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4.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5.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6.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7.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8.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19.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20.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21.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22.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7" name="Retângulo de cantos arredondados 6"/>
          <p:cNvSpPr/>
          <p:nvPr/>
        </p:nvSpPr>
        <p:spPr>
          <a:xfrm>
            <a:off x="285720" y="107139"/>
            <a:ext cx="8572560" cy="3643338"/>
          </a:xfrm>
          <a:prstGeom prst="roundRect">
            <a:avLst>
              <a:gd name="adj" fmla="val 2353"/>
            </a:avLst>
          </a:prstGeom>
          <a:gradFill>
            <a:gsLst>
              <a:gs pos="0">
                <a:schemeClr val="bg2"/>
              </a:gs>
              <a:gs pos="35000">
                <a:schemeClr val="bg2">
                  <a:lumMod val="90000"/>
                </a:schemeClr>
              </a:gs>
            </a:gsLst>
          </a:gradFill>
          <a:ln>
            <a:solidFill>
              <a:schemeClr val="bg2">
                <a:lumMod val="75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pt-BR"/>
          </a:p>
        </p:txBody>
      </p:sp>
      <p:sp>
        <p:nvSpPr>
          <p:cNvPr id="2" name="Título 1"/>
          <p:cNvSpPr>
            <a:spLocks noGrp="1"/>
          </p:cNvSpPr>
          <p:nvPr>
            <p:ph type="ctrTitle"/>
          </p:nvPr>
        </p:nvSpPr>
        <p:spPr>
          <a:xfrm>
            <a:off x="571500" y="2196701"/>
            <a:ext cx="8001000" cy="1102519"/>
          </a:xfrm>
        </p:spPr>
        <p:txBody>
          <a:bodyPr/>
          <a:lstStyle>
            <a:lvl1pPr algn="ctr">
              <a:defRPr b="0" cap="none" spc="0">
                <a:ln w="18415" cmpd="sng">
                  <a:solidFill>
                    <a:srgbClr val="FFFFFF"/>
                  </a:solidFill>
                  <a:prstDash val="solid"/>
                </a:ln>
                <a:solidFill>
                  <a:srgbClr val="FFFFFF"/>
                </a:solidFill>
                <a:effectLst>
                  <a:outerShdw blurRad="63500" dir="3600000" algn="tl" rotWithShape="0">
                    <a:srgbClr val="000000">
                      <a:alpha val="70000"/>
                    </a:srgbClr>
                  </a:outerShdw>
                </a:effectLst>
              </a:defRPr>
            </a:lvl1pPr>
          </a:lstStyle>
          <a:p>
            <a:r>
              <a:rPr lang="pt-BR" smtClean="0"/>
              <a:t>Clique para editar o estilo do título mestre</a:t>
            </a:r>
            <a:endParaRPr lang="pt-BR"/>
          </a:p>
        </p:txBody>
      </p:sp>
      <p:sp>
        <p:nvSpPr>
          <p:cNvPr id="3" name="Subtítulo 2"/>
          <p:cNvSpPr>
            <a:spLocks noGrp="1"/>
          </p:cNvSpPr>
          <p:nvPr>
            <p:ph type="subTitle" idx="1"/>
          </p:nvPr>
        </p:nvSpPr>
        <p:spPr>
          <a:xfrm>
            <a:off x="457200" y="3750477"/>
            <a:ext cx="8401080" cy="803678"/>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pPr>
              <a:defRPr/>
            </a:pPr>
            <a:fld id="{A335E2D3-F7BA-40AA-884A-AF56BFEFBFA3}" type="datetimeFigureOut">
              <a:rPr lang="pt-BR" smtClean="0"/>
              <a:pPr>
                <a:defRPr/>
              </a:pPr>
              <a:t>19/12/2019</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1BC914FF-B15B-4E12-BE07-BEF6EF28C521}" type="slidenum">
              <a:rPr lang="pt-BR" smtClean="0"/>
              <a:pPr>
                <a:defRPr/>
              </a:pPr>
              <a:t>‹nº›</a:t>
            </a:fld>
            <a:endParaRPr lang="pt-BR" dirty="0"/>
          </a:p>
        </p:txBody>
      </p:sp>
    </p:spTree>
  </p:cSld>
  <p:clrMapOvr>
    <a:masterClrMapping/>
  </p:clrMapOvr>
  <mc:AlternateContent xmlns:mc="http://schemas.openxmlformats.org/markup-compatibility/2006">
    <mc:Choice xmlns:p14="http://schemas.microsoft.com/office/powerpoint/2010/main" xmlns="" Requires="p14">
      <p:transition spd="slow" p14:dur="3000" advClick="0" advTm="10000">
        <p14:prism dir="r" isContent="1" isInverted="1"/>
        <p:sndAc>
          <p:stSnd>
            <p:snd r:embed="rId3" name="Dança com Lobos.wav"/>
          </p:stSnd>
        </p:sndAc>
      </p:transition>
    </mc:Choice>
    <mc:Fallback>
      <p:transition spd="slow" advClick="0" advTm="10000">
        <p:fade/>
        <p:sndAc>
          <p:stSnd>
            <p:snd r:embed="rId1" name="Dança com Lobos.wav"/>
          </p:stSnd>
        </p:sndAc>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ítulo e conteúdo">
    <p:spTree>
      <p:nvGrpSpPr>
        <p:cNvPr id="1" name=""/>
        <p:cNvGrpSpPr/>
        <p:nvPr/>
      </p:nvGrpSpPr>
      <p:grpSpPr>
        <a:xfrm>
          <a:off x="0" y="0"/>
          <a:ext cx="0" cy="0"/>
          <a:chOff x="0" y="0"/>
          <a:chExt cx="0" cy="0"/>
        </a:xfrm>
      </p:grpSpPr>
      <p:sp>
        <p:nvSpPr>
          <p:cNvPr id="10" name="Rectangle 14"/>
          <p:cNvSpPr/>
          <p:nvPr/>
        </p:nvSpPr>
        <p:spPr>
          <a:xfrm>
            <a:off x="457200" y="205979"/>
            <a:ext cx="8229600" cy="6858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sp>
        <p:nvSpPr>
          <p:cNvPr id="2" name="Título 1"/>
          <p:cNvSpPr>
            <a:spLocks noGrp="1"/>
          </p:cNvSpPr>
          <p:nvPr>
            <p:ph type="title"/>
          </p:nvPr>
        </p:nvSpPr>
        <p:spPr>
          <a:xfrm>
            <a:off x="1000100" y="205979"/>
            <a:ext cx="7686700" cy="685800"/>
          </a:xfrm>
        </p:spPr>
        <p:txBody>
          <a:bodyPr>
            <a:noAutofit/>
          </a:bodyPr>
          <a:lstStyle>
            <a:lvl1pPr marL="742950" indent="-742950" algn="l">
              <a:buFont typeface="+mj-lt"/>
              <a:buNone/>
              <a:defRPr lang="pt-BR" sz="2800" kern="1200" dirty="0" smtClean="0">
                <a:solidFill>
                  <a:srgbClr val="EEECE1">
                    <a:lumMod val="25000"/>
                  </a:srgbClr>
                </a:solidFill>
                <a:latin typeface="Gill Sans MT" pitchFamily="34" charset="0"/>
                <a:ea typeface="+mn-ea"/>
                <a:cs typeface="+mn-cs"/>
              </a:defRPr>
            </a:lvl1pPr>
          </a:lstStyle>
          <a:p>
            <a:r>
              <a:rPr lang="pt-BR" smtClean="0"/>
              <a:t>Clique para editar o estilo do título mestre</a:t>
            </a:r>
            <a:endParaRPr lang="pt-BR" dirty="0"/>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pPr>
              <a:defRPr/>
            </a:pPr>
            <a:fld id="{5F339CC4-A419-45DA-9E18-5D97E67C2F57}" type="datetimeFigureOut">
              <a:rPr lang="pt-BR" smtClean="0"/>
              <a:pPr>
                <a:defRPr/>
              </a:pPr>
              <a:t>19/12/2019</a:t>
            </a:fld>
            <a:endParaRPr lang="pt-BR" dirty="0"/>
          </a:p>
        </p:txBody>
      </p:sp>
      <p:sp>
        <p:nvSpPr>
          <p:cNvPr id="8" name="Espaço Reservado para Número de Slide 7"/>
          <p:cNvSpPr>
            <a:spLocks noGrp="1"/>
          </p:cNvSpPr>
          <p:nvPr>
            <p:ph type="sldNum" sz="quarter" idx="11"/>
          </p:nvPr>
        </p:nvSpPr>
        <p:spPr/>
        <p:txBody>
          <a:bodyPr/>
          <a:lstStyle/>
          <a:p>
            <a:pPr>
              <a:defRPr/>
            </a:pPr>
            <a:fld id="{D65558F8-9A70-47EC-A696-F1B267619656}" type="slidenum">
              <a:rPr lang="pt-BR" smtClean="0"/>
              <a:pPr>
                <a:defRPr/>
              </a:pPr>
              <a:t>‹nº›</a:t>
            </a:fld>
            <a:endParaRPr lang="pt-BR" dirty="0"/>
          </a:p>
        </p:txBody>
      </p:sp>
      <p:sp>
        <p:nvSpPr>
          <p:cNvPr id="9" name="Espaço Reservado para Rodapé 8"/>
          <p:cNvSpPr>
            <a:spLocks noGrp="1"/>
          </p:cNvSpPr>
          <p:nvPr>
            <p:ph type="ftr" sz="quarter" idx="12"/>
          </p:nvPr>
        </p:nvSpPr>
        <p:spPr/>
        <p:txBody>
          <a:bodyPr/>
          <a:lstStyle/>
          <a:p>
            <a:pPr>
              <a:defRPr/>
            </a:pPr>
            <a:endParaRPr lang="pt-BR" dirty="0"/>
          </a:p>
        </p:txBody>
      </p:sp>
      <p:cxnSp>
        <p:nvCxnSpPr>
          <p:cNvPr id="12" name="Straight Connector 16"/>
          <p:cNvCxnSpPr/>
          <p:nvPr/>
        </p:nvCxnSpPr>
        <p:spPr>
          <a:xfrm rot="5400000">
            <a:off x="656406" y="548085"/>
            <a:ext cx="68580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20" name="Espaço Reservado para Texto 19"/>
          <p:cNvSpPr>
            <a:spLocks noGrp="1"/>
          </p:cNvSpPr>
          <p:nvPr>
            <p:ph type="body" sz="quarter" idx="18" hasCustomPrompt="1"/>
          </p:nvPr>
        </p:nvSpPr>
        <p:spPr>
          <a:xfrm>
            <a:off x="457201" y="205979"/>
            <a:ext cx="514297" cy="685800"/>
          </a:xfrm>
        </p:spPr>
        <p:txBody>
          <a:bodyPr anchor="ctr"/>
          <a:lstStyle>
            <a:lvl1pPr>
              <a:buNone/>
              <a:defRPr lang="pt-BR" sz="5000" kern="1200" dirty="0" smtClean="0">
                <a:solidFill>
                  <a:srgbClr val="EEECE1">
                    <a:lumMod val="75000"/>
                  </a:srgbClr>
                </a:solidFill>
                <a:latin typeface="Calisto MT" pitchFamily="18" charset="0"/>
                <a:ea typeface="+mn-ea"/>
                <a:cs typeface="+mn-cs"/>
              </a:defRPr>
            </a:lvl1pPr>
            <a:lvl2pPr>
              <a:buNone/>
              <a:defRPr/>
            </a:lvl2pPr>
            <a:lvl3pPr>
              <a:buNone/>
              <a:defRPr/>
            </a:lvl3pPr>
            <a:lvl4pPr>
              <a:buNone/>
              <a:defRPr/>
            </a:lvl4pPr>
            <a:lvl5pPr>
              <a:buNone/>
              <a:defRPr/>
            </a:lvl5pPr>
          </a:lstStyle>
          <a:p>
            <a:pPr marL="342900" lvl="0" indent="-342900" algn="l" defTabSz="914400" rtl="0" eaLnBrk="1" latinLnBrk="0" hangingPunct="1">
              <a:spcBef>
                <a:spcPct val="20000"/>
              </a:spcBef>
              <a:buFont typeface="Arial" pitchFamily="34" charset="0"/>
              <a:buNone/>
            </a:pPr>
            <a:r>
              <a:rPr lang="pt-BR" dirty="0" smtClean="0"/>
              <a:t>1</a:t>
            </a:r>
          </a:p>
        </p:txBody>
      </p:sp>
    </p:spTree>
  </p:cSld>
  <p:clrMapOvr>
    <a:masterClrMapping/>
  </p:clrMapOvr>
  <mc:AlternateContent xmlns:mc="http://schemas.openxmlformats.org/markup-compatibility/2006">
    <mc:Choice xmlns:p14="http://schemas.microsoft.com/office/powerpoint/2010/main" xmlns="" Requires="p14">
      <p:transition spd="slow" p14:dur="3000" advClick="0" advTm="10000">
        <p14:prism dir="r" isContent="1" isInverted="1"/>
        <p:sndAc>
          <p:stSnd>
            <p:snd r:embed="rId3" name="Dança com Lobos.wav"/>
          </p:stSnd>
        </p:sndAc>
      </p:transition>
    </mc:Choice>
    <mc:Fallback>
      <p:transition spd="slow" advClick="0" advTm="10000">
        <p:fade/>
        <p:sndAc>
          <p:stSnd>
            <p:snd r:embed="rId1" name="Dança com Lobos.wav"/>
          </p:stSnd>
        </p:sndAc>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3305176"/>
            <a:ext cx="7772400" cy="1021556"/>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p>
            <a:pPr>
              <a:defRPr/>
            </a:pPr>
            <a:fld id="{526B8621-2C60-4328-ACC4-0FA9BA3914DD}" type="datetimeFigureOut">
              <a:rPr lang="pt-BR" smtClean="0"/>
              <a:pPr>
                <a:defRPr/>
              </a:pPr>
              <a:t>19/12/2019</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E9B4E11F-8A01-474F-9DBD-3EEBF51766DD}" type="slidenum">
              <a:rPr lang="pt-BR" smtClean="0"/>
              <a:pPr>
                <a:defRPr/>
              </a:pPr>
              <a:t>‹nº›</a:t>
            </a:fld>
            <a:endParaRPr lang="pt-BR" dirty="0"/>
          </a:p>
        </p:txBody>
      </p:sp>
    </p:spTree>
  </p:cSld>
  <p:clrMapOvr>
    <a:masterClrMapping/>
  </p:clrMapOvr>
  <mc:AlternateContent xmlns:mc="http://schemas.openxmlformats.org/markup-compatibility/2006">
    <mc:Choice xmlns:p14="http://schemas.microsoft.com/office/powerpoint/2010/main" xmlns="" Requires="p14">
      <p:transition spd="slow" p14:dur="3000" advClick="0" advTm="10000">
        <p14:prism dir="r" isContent="1" isInverted="1"/>
        <p:sndAc>
          <p:stSnd>
            <p:snd r:embed="rId3" name="Dança com Lobos.wav"/>
          </p:stSnd>
        </p:sndAc>
      </p:transition>
    </mc:Choice>
    <mc:Fallback>
      <p:transition spd="slow" advClick="0" advTm="10000">
        <p:fade/>
        <p:sndAc>
          <p:stSnd>
            <p:snd r:embed="rId1" name="Dança com Lobos.wav"/>
          </p:stSnd>
        </p:sndAc>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dirty="0"/>
          </a:p>
        </p:txBody>
      </p:sp>
      <p:sp>
        <p:nvSpPr>
          <p:cNvPr id="34" name="Rectangle 5"/>
          <p:cNvSpPr/>
          <p:nvPr/>
        </p:nvSpPr>
        <p:spPr>
          <a:xfrm>
            <a:off x="384464" y="1143000"/>
            <a:ext cx="2743200" cy="6858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cxnSp>
        <p:nvCxnSpPr>
          <p:cNvPr id="36" name="Straight Connector 9"/>
          <p:cNvCxnSpPr/>
          <p:nvPr/>
        </p:nvCxnSpPr>
        <p:spPr>
          <a:xfrm rot="5400000">
            <a:off x="813883" y="1485106"/>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37" name="Rectangle 10"/>
          <p:cNvSpPr/>
          <p:nvPr/>
        </p:nvSpPr>
        <p:spPr>
          <a:xfrm>
            <a:off x="3238500" y="1143000"/>
            <a:ext cx="2667000" cy="6858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smtClean="0">
              <a:solidFill>
                <a:srgbClr val="EEECE1">
                  <a:lumMod val="25000"/>
                </a:srgbClr>
              </a:solidFill>
              <a:latin typeface="Gill Sans MT" pitchFamily="34" charset="0"/>
            </a:endParaRPr>
          </a:p>
        </p:txBody>
      </p:sp>
      <p:cxnSp>
        <p:nvCxnSpPr>
          <p:cNvPr id="39" name="Straight Connector 12"/>
          <p:cNvCxnSpPr/>
          <p:nvPr/>
        </p:nvCxnSpPr>
        <p:spPr>
          <a:xfrm rot="5400000">
            <a:off x="3667919" y="1485106"/>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40" name="Rectangle 14"/>
          <p:cNvSpPr/>
          <p:nvPr/>
        </p:nvSpPr>
        <p:spPr>
          <a:xfrm>
            <a:off x="6099464" y="1143000"/>
            <a:ext cx="2667000" cy="6858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cxnSp>
        <p:nvCxnSpPr>
          <p:cNvPr id="42" name="Straight Connector 16"/>
          <p:cNvCxnSpPr/>
          <p:nvPr/>
        </p:nvCxnSpPr>
        <p:spPr>
          <a:xfrm rot="5400000">
            <a:off x="6528883" y="1485106"/>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55" name="Espaço Reservado para Texto 54"/>
          <p:cNvSpPr>
            <a:spLocks noGrp="1"/>
          </p:cNvSpPr>
          <p:nvPr>
            <p:ph type="body" sz="quarter" idx="14" hasCustomPrompt="1"/>
          </p:nvPr>
        </p:nvSpPr>
        <p:spPr>
          <a:xfrm>
            <a:off x="1055962" y="1150149"/>
            <a:ext cx="2071702" cy="678651"/>
          </a:xfrm>
          <a:noFill/>
        </p:spPr>
        <p:txBody>
          <a:bodyPr anchor="ctr"/>
          <a:lstStyle>
            <a:lvl1pPr>
              <a:buNone/>
              <a:defRPr lang="pt-BR" sz="2400" kern="1200" dirty="0" smtClean="0">
                <a:solidFill>
                  <a:srgbClr val="EEECE1">
                    <a:lumMod val="25000"/>
                  </a:srgbClr>
                </a:solidFill>
                <a:latin typeface="Gill Sans MT" pitchFamily="34" charset="0"/>
                <a:ea typeface="+mn-ea"/>
                <a:cs typeface="+mn-cs"/>
              </a:defRPr>
            </a:lvl1pPr>
          </a:lstStyle>
          <a:p>
            <a:pPr lvl="0"/>
            <a:r>
              <a:rPr lang="pt-BR" dirty="0" smtClean="0"/>
              <a:t>Titulo 1</a:t>
            </a:r>
            <a:endParaRPr lang="pt-BR" dirty="0"/>
          </a:p>
        </p:txBody>
      </p:sp>
      <p:sp>
        <p:nvSpPr>
          <p:cNvPr id="56" name="Espaço Reservado para Texto 54"/>
          <p:cNvSpPr>
            <a:spLocks noGrp="1"/>
          </p:cNvSpPr>
          <p:nvPr>
            <p:ph type="body" sz="quarter" idx="15" hasCustomPrompt="1"/>
          </p:nvPr>
        </p:nvSpPr>
        <p:spPr>
          <a:xfrm>
            <a:off x="3925888" y="1143000"/>
            <a:ext cx="2003434" cy="678651"/>
          </a:xfrm>
          <a:noFill/>
        </p:spPr>
        <p:txBody>
          <a:bodyPr anchor="ctr"/>
          <a:lstStyle>
            <a:lvl1pPr>
              <a:buNone/>
              <a:defRPr lang="pt-BR" sz="2400" kern="1200" dirty="0" smtClean="0">
                <a:solidFill>
                  <a:srgbClr val="EEECE1">
                    <a:lumMod val="25000"/>
                  </a:srgbClr>
                </a:solidFill>
                <a:latin typeface="Gill Sans MT" pitchFamily="34" charset="0"/>
                <a:ea typeface="+mn-ea"/>
                <a:cs typeface="+mn-cs"/>
              </a:defRPr>
            </a:lvl1pPr>
          </a:lstStyle>
          <a:p>
            <a:pPr lvl="0"/>
            <a:r>
              <a:rPr lang="pt-BR" dirty="0" smtClean="0"/>
              <a:t>Titulo 2</a:t>
            </a:r>
            <a:endParaRPr lang="pt-BR" dirty="0"/>
          </a:p>
        </p:txBody>
      </p:sp>
      <p:sp>
        <p:nvSpPr>
          <p:cNvPr id="57" name="Espaço Reservado para Texto 54"/>
          <p:cNvSpPr>
            <a:spLocks noGrp="1"/>
          </p:cNvSpPr>
          <p:nvPr>
            <p:ph type="body" sz="quarter" idx="16" hasCustomPrompt="1"/>
          </p:nvPr>
        </p:nvSpPr>
        <p:spPr>
          <a:xfrm>
            <a:off x="6786852" y="1143000"/>
            <a:ext cx="1999990" cy="678651"/>
          </a:xfrm>
        </p:spPr>
        <p:txBody>
          <a:bodyPr anchor="ctr"/>
          <a:lstStyle>
            <a:lvl1pPr>
              <a:buNone/>
              <a:defRPr lang="pt-BR" sz="2400" kern="1200" dirty="0" smtClean="0">
                <a:solidFill>
                  <a:srgbClr val="EEECE1">
                    <a:lumMod val="25000"/>
                  </a:srgbClr>
                </a:solidFill>
                <a:latin typeface="Gill Sans MT" pitchFamily="34" charset="0"/>
                <a:ea typeface="+mn-ea"/>
                <a:cs typeface="+mn-cs"/>
              </a:defRPr>
            </a:lvl1pPr>
          </a:lstStyle>
          <a:p>
            <a:pPr lvl="0"/>
            <a:r>
              <a:rPr lang="pt-BR" dirty="0" smtClean="0"/>
              <a:t>Titulo 3</a:t>
            </a:r>
            <a:endParaRPr lang="pt-BR" dirty="0"/>
          </a:p>
        </p:txBody>
      </p:sp>
      <p:sp>
        <p:nvSpPr>
          <p:cNvPr id="59" name="Espaço Reservado para Texto 58"/>
          <p:cNvSpPr>
            <a:spLocks noGrp="1"/>
          </p:cNvSpPr>
          <p:nvPr>
            <p:ph type="body" sz="quarter" idx="17"/>
          </p:nvPr>
        </p:nvSpPr>
        <p:spPr>
          <a:xfrm>
            <a:off x="384464" y="1821651"/>
            <a:ext cx="2743200" cy="2916000"/>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tlCol="0" anchor="t" anchorCtr="0"/>
          <a:lstStyle>
            <a:lvl1pPr algn="l" defTabSz="914400" rtl="0" eaLnBrk="1" latinLnBrk="0" hangingPunct="1">
              <a:defRPr lang="pt-BR" sz="1600" kern="1200" dirty="0" smtClean="0">
                <a:solidFill>
                  <a:prstClr val="white">
                    <a:lumMod val="50000"/>
                  </a:prstClr>
                </a:solidFill>
                <a:latin typeface="Gill Sans MT" pitchFamily="34" charset="0"/>
                <a:ea typeface="+mn-ea"/>
                <a:cs typeface="+mn-cs"/>
              </a:defRPr>
            </a:lvl1pPr>
            <a:lvl2pPr algn="l" defTabSz="914400" rtl="0" eaLnBrk="1" latinLnBrk="0" hangingPunct="1">
              <a:defRPr lang="pt-BR" sz="1600" kern="1200" dirty="0" smtClean="0">
                <a:solidFill>
                  <a:prstClr val="white">
                    <a:lumMod val="50000"/>
                  </a:prstClr>
                </a:solidFill>
                <a:latin typeface="Gill Sans MT" pitchFamily="34" charset="0"/>
                <a:ea typeface="+mn-ea"/>
                <a:cs typeface="+mn-cs"/>
              </a:defRPr>
            </a:lvl2pPr>
            <a:lvl3pPr algn="l" defTabSz="914400" rtl="0" eaLnBrk="1" latinLnBrk="0" hangingPunct="1">
              <a:defRPr lang="pt-BR" sz="1600" kern="1200" dirty="0" smtClean="0">
                <a:solidFill>
                  <a:prstClr val="white">
                    <a:lumMod val="50000"/>
                  </a:prstClr>
                </a:solidFill>
                <a:latin typeface="Gill Sans MT" pitchFamily="34" charset="0"/>
                <a:ea typeface="+mn-ea"/>
                <a:cs typeface="+mn-cs"/>
              </a:defRPr>
            </a:lvl3pPr>
            <a:lvl4pPr algn="l" defTabSz="914400" rtl="0" eaLnBrk="1" latinLnBrk="0" hangingPunct="1">
              <a:defRPr lang="pt-BR" sz="1600" kern="1200" dirty="0" smtClean="0">
                <a:solidFill>
                  <a:prstClr val="white">
                    <a:lumMod val="50000"/>
                  </a:prstClr>
                </a:solidFill>
                <a:latin typeface="Gill Sans MT" pitchFamily="34" charset="0"/>
                <a:ea typeface="+mn-ea"/>
                <a:cs typeface="+mn-cs"/>
              </a:defRPr>
            </a:lvl4pPr>
            <a:lvl5pPr algn="l" defTabSz="914400" rtl="0" eaLnBrk="1" latinLnBrk="0" hangingPunct="1">
              <a:defRPr lang="pt-BR" sz="1600" kern="1200" dirty="0" smtClean="0">
                <a:solidFill>
                  <a:prstClr val="white">
                    <a:lumMod val="50000"/>
                  </a:prstClr>
                </a:solidFill>
                <a:latin typeface="Gill Sans MT" pitchFamily="34" charset="0"/>
                <a:ea typeface="+mn-ea"/>
                <a:cs typeface="+mn-cs"/>
              </a:defRPr>
            </a:lvl5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60" name="Espaço Reservado para Texto 58"/>
          <p:cNvSpPr>
            <a:spLocks noGrp="1"/>
          </p:cNvSpPr>
          <p:nvPr>
            <p:ph type="body" sz="quarter" idx="18"/>
          </p:nvPr>
        </p:nvSpPr>
        <p:spPr>
          <a:xfrm>
            <a:off x="3238500" y="1821651"/>
            <a:ext cx="2690822" cy="2946818"/>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tlCol="0" anchor="t" anchorCtr="0"/>
          <a:lstStyle>
            <a:lvl1pPr algn="l" defTabSz="914400" rtl="0" eaLnBrk="1" latinLnBrk="0" hangingPunct="1">
              <a:defRPr lang="pt-BR" sz="1600" kern="1200" dirty="0" smtClean="0">
                <a:solidFill>
                  <a:prstClr val="white">
                    <a:lumMod val="50000"/>
                  </a:prstClr>
                </a:solidFill>
                <a:latin typeface="Gill Sans MT" pitchFamily="34" charset="0"/>
                <a:ea typeface="+mn-ea"/>
                <a:cs typeface="+mn-cs"/>
              </a:defRPr>
            </a:lvl1pPr>
            <a:lvl2pPr algn="l" defTabSz="914400" rtl="0" eaLnBrk="1" latinLnBrk="0" hangingPunct="1">
              <a:defRPr lang="pt-BR" sz="1600" kern="1200" dirty="0" smtClean="0">
                <a:solidFill>
                  <a:prstClr val="white">
                    <a:lumMod val="50000"/>
                  </a:prstClr>
                </a:solidFill>
                <a:latin typeface="Gill Sans MT" pitchFamily="34" charset="0"/>
                <a:ea typeface="+mn-ea"/>
                <a:cs typeface="+mn-cs"/>
              </a:defRPr>
            </a:lvl2pPr>
            <a:lvl3pPr algn="l" defTabSz="914400" rtl="0" eaLnBrk="1" latinLnBrk="0" hangingPunct="1">
              <a:defRPr lang="pt-BR" sz="1600" kern="1200" dirty="0" smtClean="0">
                <a:solidFill>
                  <a:prstClr val="white">
                    <a:lumMod val="50000"/>
                  </a:prstClr>
                </a:solidFill>
                <a:latin typeface="Gill Sans MT" pitchFamily="34" charset="0"/>
                <a:ea typeface="+mn-ea"/>
                <a:cs typeface="+mn-cs"/>
              </a:defRPr>
            </a:lvl3pPr>
            <a:lvl4pPr algn="l" defTabSz="914400" rtl="0" eaLnBrk="1" latinLnBrk="0" hangingPunct="1">
              <a:defRPr lang="pt-BR" sz="1600" kern="1200" dirty="0" smtClean="0">
                <a:solidFill>
                  <a:prstClr val="white">
                    <a:lumMod val="50000"/>
                  </a:prstClr>
                </a:solidFill>
                <a:latin typeface="Gill Sans MT" pitchFamily="34" charset="0"/>
                <a:ea typeface="+mn-ea"/>
                <a:cs typeface="+mn-cs"/>
              </a:defRPr>
            </a:lvl4pPr>
            <a:lvl5pPr algn="l" defTabSz="914400" rtl="0" eaLnBrk="1" latinLnBrk="0" hangingPunct="1">
              <a:defRPr lang="pt-BR" sz="1600" kern="1200" dirty="0" smtClean="0">
                <a:solidFill>
                  <a:prstClr val="white">
                    <a:lumMod val="50000"/>
                  </a:prstClr>
                </a:solidFill>
                <a:latin typeface="Gill Sans MT" pitchFamily="34" charset="0"/>
                <a:ea typeface="+mn-ea"/>
                <a:cs typeface="+mn-cs"/>
              </a:defRPr>
            </a:lvl5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61" name="Espaço Reservado para Texto 58"/>
          <p:cNvSpPr>
            <a:spLocks noGrp="1"/>
          </p:cNvSpPr>
          <p:nvPr>
            <p:ph type="body" sz="quarter" idx="19"/>
          </p:nvPr>
        </p:nvSpPr>
        <p:spPr>
          <a:xfrm>
            <a:off x="6092576" y="1828800"/>
            <a:ext cx="2694266" cy="2876531"/>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tlCol="0" anchor="t" anchorCtr="0"/>
          <a:lstStyle>
            <a:lvl1pPr algn="l" defTabSz="914400" rtl="0" eaLnBrk="1" latinLnBrk="0" hangingPunct="1">
              <a:defRPr lang="pt-BR" sz="1600" kern="1200" dirty="0" smtClean="0">
                <a:solidFill>
                  <a:prstClr val="white">
                    <a:lumMod val="50000"/>
                  </a:prstClr>
                </a:solidFill>
                <a:latin typeface="Gill Sans MT" pitchFamily="34" charset="0"/>
                <a:ea typeface="+mn-ea"/>
                <a:cs typeface="+mn-cs"/>
              </a:defRPr>
            </a:lvl1pPr>
            <a:lvl2pPr algn="l" defTabSz="914400" rtl="0" eaLnBrk="1" latinLnBrk="0" hangingPunct="1">
              <a:defRPr lang="pt-BR" sz="1600" kern="1200" dirty="0" smtClean="0">
                <a:solidFill>
                  <a:prstClr val="white">
                    <a:lumMod val="50000"/>
                  </a:prstClr>
                </a:solidFill>
                <a:latin typeface="Gill Sans MT" pitchFamily="34" charset="0"/>
                <a:ea typeface="+mn-ea"/>
                <a:cs typeface="+mn-cs"/>
              </a:defRPr>
            </a:lvl2pPr>
            <a:lvl3pPr algn="l" defTabSz="914400" rtl="0" eaLnBrk="1" latinLnBrk="0" hangingPunct="1">
              <a:defRPr lang="pt-BR" sz="1600" kern="1200" dirty="0" smtClean="0">
                <a:solidFill>
                  <a:prstClr val="white">
                    <a:lumMod val="50000"/>
                  </a:prstClr>
                </a:solidFill>
                <a:latin typeface="Gill Sans MT" pitchFamily="34" charset="0"/>
                <a:ea typeface="+mn-ea"/>
                <a:cs typeface="+mn-cs"/>
              </a:defRPr>
            </a:lvl3pPr>
            <a:lvl4pPr algn="l" defTabSz="914400" rtl="0" eaLnBrk="1" latinLnBrk="0" hangingPunct="1">
              <a:defRPr lang="pt-BR" sz="1600" kern="1200" dirty="0" smtClean="0">
                <a:solidFill>
                  <a:prstClr val="white">
                    <a:lumMod val="50000"/>
                  </a:prstClr>
                </a:solidFill>
                <a:latin typeface="Gill Sans MT" pitchFamily="34" charset="0"/>
                <a:ea typeface="+mn-ea"/>
                <a:cs typeface="+mn-cs"/>
              </a:defRPr>
            </a:lvl4pPr>
            <a:lvl5pPr algn="l" defTabSz="914400" rtl="0" eaLnBrk="1" latinLnBrk="0" hangingPunct="1">
              <a:defRPr lang="pt-BR" sz="1600" kern="1200" dirty="0" smtClean="0">
                <a:solidFill>
                  <a:prstClr val="white">
                    <a:lumMod val="50000"/>
                  </a:prstClr>
                </a:solidFill>
                <a:latin typeface="Gill Sans MT" pitchFamily="34" charset="0"/>
                <a:ea typeface="+mn-ea"/>
                <a:cs typeface="+mn-cs"/>
              </a:defRPr>
            </a:lvl5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63" name="Espaço Reservado para Texto 62"/>
          <p:cNvSpPr>
            <a:spLocks noGrp="1"/>
          </p:cNvSpPr>
          <p:nvPr>
            <p:ph type="body" sz="quarter" idx="20" hasCustomPrompt="1"/>
          </p:nvPr>
        </p:nvSpPr>
        <p:spPr>
          <a:xfrm>
            <a:off x="384464" y="1143000"/>
            <a:ext cx="671498" cy="646331"/>
          </a:xfrm>
        </p:spPr>
        <p:txBody>
          <a:bodyPr anchor="ctr">
            <a:noAutofit/>
          </a:bodyPr>
          <a:lstStyle>
            <a:lvl1pPr marL="0" algn="ctr" defTabSz="914400" rtl="0" eaLnBrk="1" latinLnBrk="0" hangingPunct="1">
              <a:buNone/>
              <a:defRPr lang="pt-BR" sz="5000" kern="1200" dirty="0">
                <a:solidFill>
                  <a:srgbClr val="EEECE1">
                    <a:lumMod val="75000"/>
                  </a:srgbClr>
                </a:solidFill>
                <a:latin typeface="Calisto MT" pitchFamily="18" charset="0"/>
                <a:ea typeface="+mn-ea"/>
                <a:cs typeface="+mn-cs"/>
              </a:defRPr>
            </a:lvl1pPr>
          </a:lstStyle>
          <a:p>
            <a:pPr lvl="0"/>
            <a:r>
              <a:rPr lang="pt-BR" dirty="0" smtClean="0"/>
              <a:t>1</a:t>
            </a:r>
            <a:endParaRPr lang="pt-BR" dirty="0"/>
          </a:p>
        </p:txBody>
      </p:sp>
      <p:sp>
        <p:nvSpPr>
          <p:cNvPr id="64" name="Espaço Reservado para Texto 62"/>
          <p:cNvSpPr>
            <a:spLocks noGrp="1"/>
          </p:cNvSpPr>
          <p:nvPr>
            <p:ph type="body" sz="quarter" idx="21" hasCustomPrompt="1"/>
          </p:nvPr>
        </p:nvSpPr>
        <p:spPr>
          <a:xfrm>
            <a:off x="3254390" y="1143000"/>
            <a:ext cx="671498" cy="646331"/>
          </a:xfrm>
        </p:spPr>
        <p:txBody>
          <a:bodyPr anchor="ctr">
            <a:noAutofit/>
          </a:bodyPr>
          <a:lstStyle>
            <a:lvl1pPr marL="0" algn="ctr" defTabSz="914400" rtl="0" eaLnBrk="1" latinLnBrk="0" hangingPunct="1">
              <a:buNone/>
              <a:defRPr lang="pt-BR" sz="5000" kern="1200" dirty="0">
                <a:solidFill>
                  <a:srgbClr val="EEECE1">
                    <a:lumMod val="75000"/>
                  </a:srgbClr>
                </a:solidFill>
                <a:latin typeface="Calisto MT" pitchFamily="18" charset="0"/>
                <a:ea typeface="+mn-ea"/>
                <a:cs typeface="+mn-cs"/>
              </a:defRPr>
            </a:lvl1pPr>
          </a:lstStyle>
          <a:p>
            <a:pPr lvl="0"/>
            <a:r>
              <a:rPr lang="pt-BR" dirty="0" smtClean="0"/>
              <a:t>1</a:t>
            </a:r>
            <a:endParaRPr lang="pt-BR" dirty="0"/>
          </a:p>
        </p:txBody>
      </p:sp>
      <p:sp>
        <p:nvSpPr>
          <p:cNvPr id="65" name="Espaço Reservado para Texto 62"/>
          <p:cNvSpPr>
            <a:spLocks noGrp="1"/>
          </p:cNvSpPr>
          <p:nvPr>
            <p:ph type="body" sz="quarter" idx="22" hasCustomPrompt="1"/>
          </p:nvPr>
        </p:nvSpPr>
        <p:spPr>
          <a:xfrm>
            <a:off x="6092576" y="1143000"/>
            <a:ext cx="671498" cy="646331"/>
          </a:xfrm>
        </p:spPr>
        <p:txBody>
          <a:bodyPr anchor="ctr">
            <a:noAutofit/>
          </a:bodyPr>
          <a:lstStyle>
            <a:lvl1pPr marL="0" algn="ctr" defTabSz="914400" rtl="0" eaLnBrk="1" latinLnBrk="0" hangingPunct="1">
              <a:buNone/>
              <a:defRPr lang="pt-BR" sz="5000" kern="1200" dirty="0">
                <a:solidFill>
                  <a:srgbClr val="EEECE1">
                    <a:lumMod val="75000"/>
                  </a:srgbClr>
                </a:solidFill>
                <a:latin typeface="Calisto MT" pitchFamily="18" charset="0"/>
                <a:ea typeface="+mn-ea"/>
                <a:cs typeface="+mn-cs"/>
              </a:defRPr>
            </a:lvl1pPr>
          </a:lstStyle>
          <a:p>
            <a:pPr lvl="0"/>
            <a:r>
              <a:rPr lang="pt-BR" dirty="0" smtClean="0"/>
              <a:t>1</a:t>
            </a:r>
            <a:endParaRPr lang="pt-BR" dirty="0"/>
          </a:p>
        </p:txBody>
      </p:sp>
    </p:spTree>
  </p:cSld>
  <p:clrMapOvr>
    <a:masterClrMapping/>
  </p:clrMapOvr>
  <mc:AlternateContent xmlns:mc="http://schemas.openxmlformats.org/markup-compatibility/2006">
    <mc:Choice xmlns:p14="http://schemas.microsoft.com/office/powerpoint/2010/main" xmlns="" Requires="p14">
      <p:transition spd="slow" p14:dur="3000" advClick="0" advTm="10000">
        <p14:prism dir="r" isContent="1" isInverted="1"/>
        <p:sndAc>
          <p:stSnd>
            <p:snd r:embed="rId3" name="Dança com Lobos.wav"/>
          </p:stSnd>
        </p:sndAc>
      </p:transition>
    </mc:Choice>
    <mc:Fallback>
      <p:transition spd="slow" advClick="0" advTm="10000">
        <p:fade/>
        <p:sndAc>
          <p:stSnd>
            <p:snd r:embed="rId1" name="Dança com Lobos.wav"/>
          </p:stSnd>
        </p:sndAc>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4" name="Espaço Reservado para Conteúdo 3"/>
          <p:cNvSpPr>
            <a:spLocks noGrp="1"/>
          </p:cNvSpPr>
          <p:nvPr>
            <p:ph sz="half" idx="2"/>
          </p:nvPr>
        </p:nvSpPr>
        <p:spPr>
          <a:xfrm>
            <a:off x="531812" y="1607337"/>
            <a:ext cx="4040188" cy="2963466"/>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t" anchorCtr="0">
            <a:normAutofit/>
          </a:bodyPr>
          <a:lstStyle>
            <a:lvl1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1pPr>
            <a:lvl2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2pPr>
            <a:lvl3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3pPr>
            <a:lvl4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4pPr>
            <a:lvl5pPr algn="l" defTabSz="914400" rtl="0" eaLnBrk="1" latinLnBrk="0" hangingPunct="1">
              <a:spcBef>
                <a:spcPct val="20000"/>
              </a:spcBef>
              <a:buFont typeface="Arial" pitchFamily="34" charset="0"/>
              <a:defRPr lang="pt-BR" sz="2000" kern="1200" dirty="0" smtClean="0">
                <a:solidFill>
                  <a:prstClr val="white">
                    <a:lumMod val="50000"/>
                  </a:prstClr>
                </a:solidFill>
                <a:latin typeface="Gill Sans MT" pitchFamily="34" charset="0"/>
                <a:ea typeface="+mn-ea"/>
                <a:cs typeface="+mn-cs"/>
              </a:defRPr>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6" name="Espaço Reservado para Conteúdo 5"/>
          <p:cNvSpPr>
            <a:spLocks noGrp="1"/>
          </p:cNvSpPr>
          <p:nvPr>
            <p:ph sz="quarter" idx="4"/>
          </p:nvPr>
        </p:nvSpPr>
        <p:spPr>
          <a:xfrm>
            <a:off x="4645026" y="1631156"/>
            <a:ext cx="4041775" cy="2963466"/>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t" anchorCtr="0">
            <a:normAutofit/>
          </a:bodyPr>
          <a:lstStyle>
            <a:lvl1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1pPr>
            <a:lvl2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2pPr>
            <a:lvl3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3pPr>
            <a:lvl4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4pPr>
            <a:lvl5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7" name="Espaço Reservado para Data 6"/>
          <p:cNvSpPr>
            <a:spLocks noGrp="1"/>
          </p:cNvSpPr>
          <p:nvPr>
            <p:ph type="dt" sz="half" idx="10"/>
          </p:nvPr>
        </p:nvSpPr>
        <p:spPr/>
        <p:txBody>
          <a:bodyPr/>
          <a:lstStyle/>
          <a:p>
            <a:pPr>
              <a:defRPr/>
            </a:pPr>
            <a:fld id="{1C6DF47A-E5D4-44E2-892C-2F1CC8333E73}" type="datetimeFigureOut">
              <a:rPr lang="pt-BR" smtClean="0"/>
              <a:pPr>
                <a:defRPr/>
              </a:pPr>
              <a:t>19/12/2019</a:t>
            </a:fld>
            <a:endParaRPr lang="pt-BR" dirty="0"/>
          </a:p>
        </p:txBody>
      </p:sp>
      <p:sp>
        <p:nvSpPr>
          <p:cNvPr id="8" name="Espaço Reservado para Rodapé 7"/>
          <p:cNvSpPr>
            <a:spLocks noGrp="1"/>
          </p:cNvSpPr>
          <p:nvPr>
            <p:ph type="ftr" sz="quarter" idx="11"/>
          </p:nvPr>
        </p:nvSpPr>
        <p:spPr/>
        <p:txBody>
          <a:bodyPr/>
          <a:lstStyle/>
          <a:p>
            <a:pPr>
              <a:defRPr/>
            </a:pPr>
            <a:endParaRPr lang="pt-BR" dirty="0"/>
          </a:p>
        </p:txBody>
      </p:sp>
      <p:sp>
        <p:nvSpPr>
          <p:cNvPr id="9" name="Espaço Reservado para Número de Slide 8"/>
          <p:cNvSpPr>
            <a:spLocks noGrp="1"/>
          </p:cNvSpPr>
          <p:nvPr>
            <p:ph type="sldNum" sz="quarter" idx="12"/>
          </p:nvPr>
        </p:nvSpPr>
        <p:spPr/>
        <p:txBody>
          <a:bodyPr/>
          <a:lstStyle/>
          <a:p>
            <a:pPr>
              <a:defRPr/>
            </a:pPr>
            <a:fld id="{0ACB06E8-5983-4814-AE16-17E278162709}" type="slidenum">
              <a:rPr lang="pt-BR" smtClean="0"/>
              <a:pPr>
                <a:defRPr/>
              </a:pPr>
              <a:t>‹nº›</a:t>
            </a:fld>
            <a:endParaRPr lang="pt-BR" dirty="0"/>
          </a:p>
        </p:txBody>
      </p:sp>
      <p:sp>
        <p:nvSpPr>
          <p:cNvPr id="10" name="Rectangle 5"/>
          <p:cNvSpPr/>
          <p:nvPr/>
        </p:nvSpPr>
        <p:spPr>
          <a:xfrm>
            <a:off x="531812" y="1063229"/>
            <a:ext cx="4040188" cy="567928"/>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sp>
        <p:nvSpPr>
          <p:cNvPr id="11" name="TextBox 7"/>
          <p:cNvSpPr txBox="1"/>
          <p:nvPr/>
        </p:nvSpPr>
        <p:spPr>
          <a:xfrm>
            <a:off x="457176" y="1017973"/>
            <a:ext cx="685800" cy="861774"/>
          </a:xfrm>
          <a:prstGeom prst="rect">
            <a:avLst/>
          </a:prstGeom>
          <a:noFill/>
        </p:spPr>
        <p:txBody>
          <a:bodyPr wrap="square" rtlCol="0">
            <a:spAutoFit/>
          </a:bodyPr>
          <a:lstStyle/>
          <a:p>
            <a:pPr algn="ctr"/>
            <a:r>
              <a:rPr lang="en-US" sz="5000" dirty="0">
                <a:solidFill>
                  <a:srgbClr val="EEECE1">
                    <a:lumMod val="75000"/>
                  </a:srgbClr>
                </a:solidFill>
                <a:latin typeface="Calisto MT" pitchFamily="18" charset="0"/>
              </a:rPr>
              <a:t>1</a:t>
            </a:r>
          </a:p>
        </p:txBody>
      </p:sp>
      <p:cxnSp>
        <p:nvCxnSpPr>
          <p:cNvPr id="12" name="Straight Connector 9"/>
          <p:cNvCxnSpPr/>
          <p:nvPr/>
        </p:nvCxnSpPr>
        <p:spPr>
          <a:xfrm rot="5400000">
            <a:off x="815157" y="1349368"/>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3" name="Espaço Reservado para Texto 2"/>
          <p:cNvSpPr>
            <a:spLocks noGrp="1"/>
          </p:cNvSpPr>
          <p:nvPr>
            <p:ph type="body" idx="1"/>
          </p:nvPr>
        </p:nvSpPr>
        <p:spPr>
          <a:xfrm>
            <a:off x="1073127" y="1071553"/>
            <a:ext cx="3424262" cy="538169"/>
          </a:xfr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ctr" anchorCtr="0">
            <a:normAutofit/>
          </a:bodyPr>
          <a:lstStyle>
            <a:lvl1pPr marL="0" indent="0" algn="l" defTabSz="914400" rtl="0" eaLnBrk="1" latinLnBrk="0" hangingPunct="1">
              <a:spcBef>
                <a:spcPct val="20000"/>
              </a:spcBef>
              <a:buFont typeface="Arial" pitchFamily="34" charset="0"/>
              <a:buNone/>
              <a:defRPr lang="pt-BR" sz="2400" kern="1200" dirty="0" smtClean="0">
                <a:solidFill>
                  <a:srgbClr val="EEECE1">
                    <a:lumMod val="25000"/>
                  </a:srgbClr>
                </a:solidFill>
                <a:latin typeface="Gill Sans MT" pitchFamily="34" charset="0"/>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14" name="Rectangle 5"/>
          <p:cNvSpPr/>
          <p:nvPr/>
        </p:nvSpPr>
        <p:spPr>
          <a:xfrm>
            <a:off x="4645026" y="1063229"/>
            <a:ext cx="4041775" cy="567928"/>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sp>
        <p:nvSpPr>
          <p:cNvPr id="15" name="TextBox 7"/>
          <p:cNvSpPr txBox="1"/>
          <p:nvPr/>
        </p:nvSpPr>
        <p:spPr>
          <a:xfrm>
            <a:off x="4572000" y="1017973"/>
            <a:ext cx="685800" cy="861774"/>
          </a:xfrm>
          <a:prstGeom prst="rect">
            <a:avLst/>
          </a:prstGeom>
          <a:noFill/>
        </p:spPr>
        <p:txBody>
          <a:bodyPr wrap="square" rtlCol="0">
            <a:spAutoFit/>
          </a:bodyPr>
          <a:lstStyle/>
          <a:p>
            <a:pPr algn="ctr"/>
            <a:r>
              <a:rPr lang="en-US" sz="5000" dirty="0" smtClean="0">
                <a:solidFill>
                  <a:srgbClr val="EEECE1">
                    <a:lumMod val="75000"/>
                  </a:srgbClr>
                </a:solidFill>
                <a:latin typeface="Calisto MT" pitchFamily="18" charset="0"/>
              </a:rPr>
              <a:t>2</a:t>
            </a:r>
            <a:endParaRPr lang="en-US" sz="5000" dirty="0">
              <a:solidFill>
                <a:srgbClr val="EEECE1">
                  <a:lumMod val="75000"/>
                </a:srgbClr>
              </a:solidFill>
              <a:latin typeface="Calisto MT" pitchFamily="18" charset="0"/>
            </a:endParaRPr>
          </a:p>
        </p:txBody>
      </p:sp>
      <p:cxnSp>
        <p:nvCxnSpPr>
          <p:cNvPr id="16" name="Straight Connector 9"/>
          <p:cNvCxnSpPr/>
          <p:nvPr/>
        </p:nvCxnSpPr>
        <p:spPr>
          <a:xfrm rot="5400000">
            <a:off x="4958561" y="1349368"/>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17" name="Espaço Reservado para Texto 2"/>
          <p:cNvSpPr>
            <a:spLocks noGrp="1"/>
          </p:cNvSpPr>
          <p:nvPr>
            <p:ph type="body" idx="13"/>
          </p:nvPr>
        </p:nvSpPr>
        <p:spPr>
          <a:xfrm>
            <a:off x="5214942" y="1071553"/>
            <a:ext cx="3424262" cy="538169"/>
          </a:xfr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ctr" anchorCtr="0">
            <a:normAutofit/>
          </a:bodyPr>
          <a:lstStyle>
            <a:lvl1pPr marL="0" indent="0" algn="l" defTabSz="914400" rtl="0" eaLnBrk="1" latinLnBrk="0" hangingPunct="1">
              <a:spcBef>
                <a:spcPct val="20000"/>
              </a:spcBef>
              <a:buFont typeface="Arial" pitchFamily="34" charset="0"/>
              <a:buNone/>
              <a:defRPr lang="pt-BR" sz="2400" kern="1200" dirty="0" smtClean="0">
                <a:solidFill>
                  <a:srgbClr val="EEECE1">
                    <a:lumMod val="25000"/>
                  </a:srgbClr>
                </a:solidFill>
                <a:latin typeface="Gill Sans MT" pitchFamily="34" charset="0"/>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Tree>
  </p:cSld>
  <p:clrMapOvr>
    <a:masterClrMapping/>
  </p:clrMapOvr>
  <mc:AlternateContent xmlns:mc="http://schemas.openxmlformats.org/markup-compatibility/2006">
    <mc:Choice xmlns:p14="http://schemas.microsoft.com/office/powerpoint/2010/main" xmlns="" Requires="p14">
      <p:transition spd="slow" p14:dur="3000" advClick="0" advTm="10000">
        <p14:prism dir="r" isContent="1" isInverted="1"/>
        <p:sndAc>
          <p:stSnd>
            <p:snd r:embed="rId3" name="Dança com Lobos.wav"/>
          </p:stSnd>
        </p:sndAc>
      </p:transition>
    </mc:Choice>
    <mc:Fallback>
      <p:transition spd="slow" advClick="0" advTm="10000">
        <p:fade/>
        <p:sndAc>
          <p:stSnd>
            <p:snd r:embed="rId1" name="Dança com Lobos.wav"/>
          </p:stSnd>
        </p:sndAc>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2"/>
          <p:cNvSpPr>
            <a:spLocks noGrp="1"/>
          </p:cNvSpPr>
          <p:nvPr>
            <p:ph type="dt" sz="half" idx="10"/>
          </p:nvPr>
        </p:nvSpPr>
        <p:spPr/>
        <p:txBody>
          <a:bodyPr/>
          <a:lstStyle/>
          <a:p>
            <a:pPr>
              <a:defRPr/>
            </a:pPr>
            <a:fld id="{26C133BE-3496-4D71-8902-FE89A01078C7}" type="datetimeFigureOut">
              <a:rPr lang="pt-BR" smtClean="0"/>
              <a:pPr>
                <a:defRPr/>
              </a:pPr>
              <a:t>19/12/2019</a:t>
            </a:fld>
            <a:endParaRPr lang="pt-BR" dirty="0"/>
          </a:p>
        </p:txBody>
      </p:sp>
      <p:sp>
        <p:nvSpPr>
          <p:cNvPr id="4" name="Espaço Reservado para Rodapé 3"/>
          <p:cNvSpPr>
            <a:spLocks noGrp="1"/>
          </p:cNvSpPr>
          <p:nvPr>
            <p:ph type="ftr" sz="quarter" idx="11"/>
          </p:nvPr>
        </p:nvSpPr>
        <p:spPr/>
        <p:txBody>
          <a:bodyPr/>
          <a:lstStyle/>
          <a:p>
            <a:pPr>
              <a:defRPr/>
            </a:pPr>
            <a:endParaRPr lang="pt-BR" dirty="0"/>
          </a:p>
        </p:txBody>
      </p:sp>
      <p:sp>
        <p:nvSpPr>
          <p:cNvPr id="5" name="Espaço Reservado para Número de Slide 4"/>
          <p:cNvSpPr>
            <a:spLocks noGrp="1"/>
          </p:cNvSpPr>
          <p:nvPr>
            <p:ph type="sldNum" sz="quarter" idx="12"/>
          </p:nvPr>
        </p:nvSpPr>
        <p:spPr/>
        <p:txBody>
          <a:bodyPr/>
          <a:lstStyle/>
          <a:p>
            <a:pPr>
              <a:defRPr/>
            </a:pPr>
            <a:fld id="{8D5F8E76-7184-444F-8A0A-36E2079977AD}" type="slidenum">
              <a:rPr lang="pt-BR" smtClean="0"/>
              <a:pPr>
                <a:defRPr/>
              </a:pPr>
              <a:t>‹nº›</a:t>
            </a:fld>
            <a:endParaRPr lang="pt-BR" dirty="0"/>
          </a:p>
        </p:txBody>
      </p:sp>
    </p:spTree>
  </p:cSld>
  <p:clrMapOvr>
    <a:masterClrMapping/>
  </p:clrMapOvr>
  <mc:AlternateContent xmlns:mc="http://schemas.openxmlformats.org/markup-compatibility/2006">
    <mc:Choice xmlns:p14="http://schemas.microsoft.com/office/powerpoint/2010/main" xmlns="" Requires="p14">
      <p:transition spd="slow" p14:dur="3000" advClick="0" advTm="10000">
        <p14:prism dir="r" isContent="1" isInverted="1"/>
        <p:sndAc>
          <p:stSnd>
            <p:snd r:embed="rId3" name="Dança com Lobos.wav"/>
          </p:stSnd>
        </p:sndAc>
      </p:transition>
    </mc:Choice>
    <mc:Fallback>
      <p:transition spd="slow" advClick="0" advTm="10000">
        <p:fade/>
        <p:sndAc>
          <p:stSnd>
            <p:snd r:embed="rId1" name="Dança com Lobos.wav"/>
          </p:stSnd>
        </p:sndAc>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pPr>
              <a:defRPr/>
            </a:pPr>
            <a:fld id="{31F55652-96F0-4428-8D84-4A106D4F3B13}" type="datetimeFigureOut">
              <a:rPr lang="pt-BR" smtClean="0"/>
              <a:pPr>
                <a:defRPr/>
              </a:pPr>
              <a:t>19/12/2019</a:t>
            </a:fld>
            <a:endParaRPr lang="pt-BR" dirty="0"/>
          </a:p>
        </p:txBody>
      </p:sp>
      <p:sp>
        <p:nvSpPr>
          <p:cNvPr id="3" name="Espaço Reservado para Rodapé 2"/>
          <p:cNvSpPr>
            <a:spLocks noGrp="1"/>
          </p:cNvSpPr>
          <p:nvPr>
            <p:ph type="ftr" sz="quarter" idx="11"/>
          </p:nvPr>
        </p:nvSpPr>
        <p:spPr/>
        <p:txBody>
          <a:bodyPr/>
          <a:lstStyle/>
          <a:p>
            <a:pPr>
              <a:defRPr/>
            </a:pPr>
            <a:endParaRPr lang="pt-BR" dirty="0"/>
          </a:p>
        </p:txBody>
      </p:sp>
      <p:sp>
        <p:nvSpPr>
          <p:cNvPr id="4" name="Espaço Reservado para Número de Slide 3"/>
          <p:cNvSpPr>
            <a:spLocks noGrp="1"/>
          </p:cNvSpPr>
          <p:nvPr>
            <p:ph type="sldNum" sz="quarter" idx="12"/>
          </p:nvPr>
        </p:nvSpPr>
        <p:spPr/>
        <p:txBody>
          <a:bodyPr/>
          <a:lstStyle/>
          <a:p>
            <a:pPr>
              <a:defRPr/>
            </a:pPr>
            <a:fld id="{E07C5B73-D8C0-4D9B-878F-4EA28EF98ABC}" type="slidenum">
              <a:rPr lang="pt-BR" smtClean="0"/>
              <a:pPr>
                <a:defRPr/>
              </a:pPr>
              <a:t>‹nº›</a:t>
            </a:fld>
            <a:endParaRPr lang="pt-BR" dirty="0"/>
          </a:p>
        </p:txBody>
      </p:sp>
    </p:spTree>
  </p:cSld>
  <p:clrMapOvr>
    <a:masterClrMapping/>
  </p:clrMapOvr>
  <mc:AlternateContent xmlns:mc="http://schemas.openxmlformats.org/markup-compatibility/2006">
    <mc:Choice xmlns:p14="http://schemas.microsoft.com/office/powerpoint/2010/main" xmlns="" Requires="p14">
      <p:transition spd="slow" p14:dur="3000" advClick="0" advTm="10000">
        <p14:prism dir="r" isContent="1" isInverted="1"/>
        <p:sndAc>
          <p:stSnd>
            <p:snd r:embed="rId3" name="Dança com Lobos.wav"/>
          </p:stSnd>
        </p:sndAc>
      </p:transition>
    </mc:Choice>
    <mc:Fallback>
      <p:transition spd="slow" advClick="0" advTm="10000">
        <p:fade/>
        <p:sndAc>
          <p:stSnd>
            <p:snd r:embed="rId1" name="Dança com Lobos.wav"/>
          </p:stSnd>
        </p:sndAc>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4787"/>
            <a:ext cx="3008313" cy="871538"/>
          </a:xfrm>
          <a:gradFill>
            <a:gsLst>
              <a:gs pos="0">
                <a:schemeClr val="bg1">
                  <a:alpha val="0"/>
                </a:schemeClr>
              </a:gs>
              <a:gs pos="55000">
                <a:schemeClr val="bg2">
                  <a:lumMod val="90000"/>
                </a:schemeClr>
              </a:gs>
              <a:gs pos="100000">
                <a:schemeClr val="bg1">
                  <a:alpha val="0"/>
                </a:schemeClr>
              </a:gs>
            </a:gsLst>
            <a:lin ang="5400000" scaled="1"/>
          </a:gradFill>
          <a:ln>
            <a:solidFill>
              <a:schemeClr val="bg2">
                <a:lumMod val="75000"/>
              </a:schemeClr>
            </a:solidFill>
          </a:ln>
        </p:spPr>
        <p:txBody>
          <a:bodyPr anchor="ctr"/>
          <a:lstStyle>
            <a:lvl1pPr algn="l">
              <a:defRPr sz="2000" b="0" cap="none" spc="0">
                <a:ln w="18415" cmpd="sng">
                  <a:solidFill>
                    <a:srgbClr val="FFFFFF"/>
                  </a:solidFill>
                  <a:prstDash val="solid"/>
                </a:ln>
                <a:solidFill>
                  <a:srgbClr val="FFFFFF"/>
                </a:solidFill>
                <a:effectLst>
                  <a:outerShdw blurRad="63500" dir="3600000" algn="tl" rotWithShape="0">
                    <a:srgbClr val="000000">
                      <a:alpha val="70000"/>
                    </a:srgbClr>
                  </a:outerShdw>
                </a:effectLst>
              </a:defRPr>
            </a:lvl1pPr>
          </a:lstStyle>
          <a:p>
            <a:r>
              <a:rPr lang="pt-BR" smtClean="0"/>
              <a:t>Clique para editar o estilo do título mestre</a:t>
            </a:r>
            <a:endParaRPr lang="pt-BR" dirty="0"/>
          </a:p>
        </p:txBody>
      </p:sp>
      <p:sp>
        <p:nvSpPr>
          <p:cNvPr id="3" name="Espaço Reservado para Conteúdo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4" name="Espaço Reservado para Texto 3"/>
          <p:cNvSpPr>
            <a:spLocks noGrp="1"/>
          </p:cNvSpPr>
          <p:nvPr>
            <p:ph type="body" sz="half" idx="2"/>
          </p:nvPr>
        </p:nvSpPr>
        <p:spPr>
          <a:xfrm>
            <a:off x="457201" y="1076326"/>
            <a:ext cx="3008313" cy="3518297"/>
          </a:xfrm>
          <a:gradFill>
            <a:gsLst>
              <a:gs pos="0">
                <a:schemeClr val="bg1">
                  <a:alpha val="0"/>
                </a:schemeClr>
              </a:gs>
              <a:gs pos="55000">
                <a:schemeClr val="bg2"/>
              </a:gs>
              <a:gs pos="100000">
                <a:schemeClr val="bg1">
                  <a:alpha val="0"/>
                </a:schemeClr>
              </a:gs>
            </a:gsLst>
            <a:lin ang="5400000" scaled="1"/>
          </a:gradFill>
        </p:spPr>
        <p:txBody>
          <a:bodyPr/>
          <a:lstStyle>
            <a:lvl1pPr marL="0" indent="0">
              <a:buNone/>
              <a:defRPr sz="1400">
                <a:solidFill>
                  <a:schemeClr val="bg2">
                    <a:lumMod val="1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4"/>
          <p:cNvSpPr>
            <a:spLocks noGrp="1"/>
          </p:cNvSpPr>
          <p:nvPr>
            <p:ph type="dt" sz="half" idx="10"/>
          </p:nvPr>
        </p:nvSpPr>
        <p:spPr/>
        <p:txBody>
          <a:bodyPr/>
          <a:lstStyle/>
          <a:p>
            <a:pPr>
              <a:defRPr/>
            </a:pPr>
            <a:fld id="{7927A225-805A-4E96-B992-AC4B0381012C}" type="datetimeFigureOut">
              <a:rPr lang="pt-BR" smtClean="0"/>
              <a:pPr>
                <a:defRPr/>
              </a:pPr>
              <a:t>19/12/2019</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F69DDC2E-69F0-4594-B933-9B3AA66F2EEC}" type="slidenum">
              <a:rPr lang="pt-BR" smtClean="0"/>
              <a:pPr>
                <a:defRPr/>
              </a:pPr>
              <a:t>‹nº›</a:t>
            </a:fld>
            <a:endParaRPr lang="pt-BR" dirty="0"/>
          </a:p>
        </p:txBody>
      </p:sp>
    </p:spTree>
  </p:cSld>
  <p:clrMapOvr>
    <a:masterClrMapping/>
  </p:clrMapOvr>
  <mc:AlternateContent xmlns:mc="http://schemas.openxmlformats.org/markup-compatibility/2006">
    <mc:Choice xmlns:p14="http://schemas.microsoft.com/office/powerpoint/2010/main" xmlns="" Requires="p14">
      <p:transition spd="slow" p14:dur="3000" advClick="0" advTm="10000">
        <p14:prism dir="r" isContent="1" isInverted="1"/>
        <p:sndAc>
          <p:stSnd>
            <p:snd r:embed="rId3" name="Dança com Lobos.wav"/>
          </p:stSnd>
        </p:sndAc>
      </p:transition>
    </mc:Choice>
    <mc:Fallback>
      <p:transition spd="slow" advClick="0" advTm="10000">
        <p:fade/>
        <p:sndAc>
          <p:stSnd>
            <p:snd r:embed="rId1" name="Dança com Lobos.wav"/>
          </p:stSnd>
        </p:sndAc>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0"/>
            <a:ext cx="5486400" cy="425054"/>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pt-BR"/>
          </a:p>
        </p:txBody>
      </p:sp>
      <p:sp>
        <p:nvSpPr>
          <p:cNvPr id="4" name="Espaço Reservado para Texto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4"/>
          <p:cNvSpPr>
            <a:spLocks noGrp="1"/>
          </p:cNvSpPr>
          <p:nvPr>
            <p:ph type="dt" sz="half" idx="10"/>
          </p:nvPr>
        </p:nvSpPr>
        <p:spPr/>
        <p:txBody>
          <a:bodyPr/>
          <a:lstStyle/>
          <a:p>
            <a:pPr>
              <a:defRPr/>
            </a:pPr>
            <a:fld id="{F1BE1B08-4118-4779-B522-304782B5E1C7}" type="datetimeFigureOut">
              <a:rPr lang="pt-BR" smtClean="0"/>
              <a:pPr>
                <a:defRPr/>
              </a:pPr>
              <a:t>19/12/2019</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49880BFA-1D16-4916-A8EC-9AD78568C490}" type="slidenum">
              <a:rPr lang="pt-BR" smtClean="0"/>
              <a:pPr>
                <a:defRPr/>
              </a:pPr>
              <a:t>‹nº›</a:t>
            </a:fld>
            <a:endParaRPr lang="pt-BR" dirty="0"/>
          </a:p>
        </p:txBody>
      </p:sp>
    </p:spTree>
  </p:cSld>
  <p:clrMapOvr>
    <a:masterClrMapping/>
  </p:clrMapOvr>
  <mc:AlternateContent xmlns:mc="http://schemas.openxmlformats.org/markup-compatibility/2006">
    <mc:Choice xmlns:p14="http://schemas.microsoft.com/office/powerpoint/2010/main" xmlns="" Requires="p14">
      <p:transition spd="slow" p14:dur="3000" advClick="0" advTm="10000">
        <p14:prism dir="r" isContent="1" isInverted="1"/>
        <p:sndAc>
          <p:stSnd>
            <p:snd r:embed="rId3" name="Dança com Lobos.wav"/>
          </p:stSnd>
        </p:sndAc>
      </p:transition>
    </mc:Choice>
    <mc:Fallback>
      <p:transition spd="slow" advClick="0" advTm="10000">
        <p:fade/>
        <p:sndAc>
          <p:stSnd>
            <p:snd r:embed="rId1" name="Dança com Lobos.wav"/>
          </p:stSnd>
        </p:sndAc>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pPr>
              <a:defRPr/>
            </a:pPr>
            <a:fld id="{B70ABA2C-F2CC-48EF-8F81-0939934E06A3}" type="datetimeFigureOut">
              <a:rPr lang="pt-BR" smtClean="0"/>
              <a:pPr>
                <a:defRPr/>
              </a:pPr>
              <a:t>19/12/2019</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3B133059-BF4B-4F45-94B1-2C29347E182D}" type="slidenum">
              <a:rPr lang="pt-BR" smtClean="0"/>
              <a:pPr>
                <a:defRPr/>
              </a:pPr>
              <a:t>‹nº›</a:t>
            </a:fld>
            <a:endParaRPr lang="pt-BR" dirty="0"/>
          </a:p>
        </p:txBody>
      </p:sp>
    </p:spTree>
  </p:cSld>
  <p:clrMapOvr>
    <a:masterClrMapping/>
  </p:clrMapOvr>
  <mc:AlternateContent xmlns:mc="http://schemas.openxmlformats.org/markup-compatibility/2006">
    <mc:Choice xmlns:p14="http://schemas.microsoft.com/office/powerpoint/2010/main" xmlns="" Requires="p14">
      <p:transition spd="slow" p14:dur="3000" advClick="0" advTm="10000">
        <p14:prism dir="r" isContent="1" isInverted="1"/>
        <p:sndAc>
          <p:stSnd>
            <p:snd r:embed="rId3" name="Dança com Lobos.wav"/>
          </p:stSnd>
        </p:sndAc>
      </p:transition>
    </mc:Choice>
    <mc:Fallback>
      <p:transition spd="slow" advClick="0" advTm="10000">
        <p:fade/>
        <p:sndAc>
          <p:stSnd>
            <p:snd r:embed="rId1" name="Dança com Lobos.wav"/>
          </p:stSnd>
        </p:sndAc>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pPr>
              <a:defRPr/>
            </a:pPr>
            <a:fld id="{DEDE8007-0C09-47AF-B452-3FE288E61E19}" type="datetimeFigureOut">
              <a:rPr lang="pt-BR" smtClean="0"/>
              <a:pPr>
                <a:defRPr/>
              </a:pPr>
              <a:t>19/12/2019</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E0886A2F-2904-42FE-A168-D3CECDC4FCB2}" type="slidenum">
              <a:rPr lang="pt-BR" smtClean="0"/>
              <a:pPr>
                <a:defRPr/>
              </a:pPr>
              <a:t>‹nº›</a:t>
            </a:fld>
            <a:endParaRPr lang="pt-BR" dirty="0"/>
          </a:p>
        </p:txBody>
      </p:sp>
    </p:spTree>
  </p:cSld>
  <p:clrMapOvr>
    <a:masterClrMapping/>
  </p:clrMapOvr>
  <mc:AlternateContent xmlns:mc="http://schemas.openxmlformats.org/markup-compatibility/2006">
    <mc:Choice xmlns:p14="http://schemas.microsoft.com/office/powerpoint/2010/main" xmlns="" Requires="p14">
      <p:transition spd="slow" p14:dur="3000" advClick="0" advTm="10000">
        <p14:prism dir="r" isContent="1" isInverted="1"/>
        <p:sndAc>
          <p:stSnd>
            <p:snd r:embed="rId3" name="Dança com Lobos.wav"/>
          </p:stSnd>
        </p:sndAc>
      </p:transition>
    </mc:Choice>
    <mc:Fallback>
      <p:transition spd="slow" advClick="0" advTm="10000">
        <p:fade/>
        <p:sndAc>
          <p:stSnd>
            <p:snd r:embed="rId1" name="Dança com Lobos.wav"/>
          </p:stSnd>
        </p:sndAc>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8" name="Título 7"/>
          <p:cNvSpPr>
            <a:spLocks noGrp="1"/>
          </p:cNvSpPr>
          <p:nvPr>
            <p:ph type="ctrTitle"/>
          </p:nvPr>
        </p:nvSpPr>
        <p:spPr>
          <a:xfrm>
            <a:off x="422030" y="1028700"/>
            <a:ext cx="8229600" cy="13716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pt-BR" smtClean="0"/>
              <a:t>Clique para editar o título mestre</a:t>
            </a:r>
            <a:endParaRPr kumimoji="0" lang="en-US"/>
          </a:p>
        </p:txBody>
      </p:sp>
      <p:sp>
        <p:nvSpPr>
          <p:cNvPr id="28" name="Espaço Reservado para Data 27"/>
          <p:cNvSpPr>
            <a:spLocks noGrp="1"/>
          </p:cNvSpPr>
          <p:nvPr>
            <p:ph type="dt" sz="half" idx="10"/>
          </p:nvPr>
        </p:nvSpPr>
        <p:spPr/>
        <p:txBody>
          <a:bodyPr/>
          <a:lstStyle/>
          <a:p>
            <a:pPr>
              <a:defRPr/>
            </a:pPr>
            <a:fld id="{A335E2D3-F7BA-40AA-884A-AF56BFEFBFA3}" type="datetimeFigureOut">
              <a:rPr lang="pt-BR" smtClean="0"/>
              <a:pPr>
                <a:defRPr/>
              </a:pPr>
              <a:t>19/12/2019</a:t>
            </a:fld>
            <a:endParaRPr lang="pt-BR" dirty="0"/>
          </a:p>
        </p:txBody>
      </p:sp>
      <p:sp>
        <p:nvSpPr>
          <p:cNvPr id="17" name="Espaço Reservado para Rodapé 16"/>
          <p:cNvSpPr>
            <a:spLocks noGrp="1"/>
          </p:cNvSpPr>
          <p:nvPr>
            <p:ph type="ftr" sz="quarter" idx="11"/>
          </p:nvPr>
        </p:nvSpPr>
        <p:spPr/>
        <p:txBody>
          <a:bodyPr/>
          <a:lstStyle/>
          <a:p>
            <a:pPr>
              <a:defRPr/>
            </a:pPr>
            <a:endParaRPr lang="pt-BR" dirty="0"/>
          </a:p>
        </p:txBody>
      </p:sp>
      <p:sp>
        <p:nvSpPr>
          <p:cNvPr id="29" name="Espaço Reservado para Número de Slide 28"/>
          <p:cNvSpPr>
            <a:spLocks noGrp="1"/>
          </p:cNvSpPr>
          <p:nvPr>
            <p:ph type="sldNum" sz="quarter" idx="12"/>
          </p:nvPr>
        </p:nvSpPr>
        <p:spPr/>
        <p:txBody>
          <a:bodyPr/>
          <a:lstStyle/>
          <a:p>
            <a:pPr>
              <a:defRPr/>
            </a:pPr>
            <a:fld id="{1BC914FF-B15B-4E12-BE07-BEF6EF28C521}" type="slidenum">
              <a:rPr lang="pt-BR" smtClean="0"/>
              <a:pPr>
                <a:defRPr/>
              </a:pPr>
              <a:t>‹nº›</a:t>
            </a:fld>
            <a:endParaRPr lang="pt-BR" dirty="0"/>
          </a:p>
        </p:txBody>
      </p:sp>
      <p:sp>
        <p:nvSpPr>
          <p:cNvPr id="9" name="Subtítulo 8"/>
          <p:cNvSpPr>
            <a:spLocks noGrp="1"/>
          </p:cNvSpPr>
          <p:nvPr>
            <p:ph type="subTitle" idx="1"/>
          </p:nvPr>
        </p:nvSpPr>
        <p:spPr>
          <a:xfrm>
            <a:off x="1371600" y="2498774"/>
            <a:ext cx="6400800" cy="131445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Tree>
  </p:cSld>
  <p:clrMapOvr>
    <a:masterClrMapping/>
  </p:clrMapOvr>
  <mc:AlternateContent xmlns:mc="http://schemas.openxmlformats.org/markup-compatibility/2006">
    <mc:Choice xmlns:p14="http://schemas.microsoft.com/office/powerpoint/2010/main" xmlns="" Requires="p14">
      <p:transition spd="slow" p14:dur="3000" advClick="0" advTm="10000">
        <p14:prism dir="r" isContent="1" isInverted="1"/>
        <p:sndAc>
          <p:stSnd>
            <p:snd r:embed="rId3" name="Dança com Lobos.wav"/>
          </p:stSnd>
        </p:sndAc>
      </p:transition>
    </mc:Choice>
    <mc:Fallback>
      <p:transition spd="slow" advClick="0" advTm="10000">
        <p:fade/>
        <p:sndAc>
          <p:stSnd>
            <p:snd r:embed="rId1" name="Dança com Lobos.wav"/>
          </p:stSnd>
        </p:sndAc>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Conteúdo 2"/>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5F339CC4-A419-45DA-9E18-5D97E67C2F57}" type="datetimeFigureOut">
              <a:rPr lang="pt-BR" smtClean="0"/>
              <a:pPr>
                <a:defRPr/>
              </a:pPr>
              <a:t>19/12/2019</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D65558F8-9A70-47EC-A696-F1B267619656}" type="slidenum">
              <a:rPr lang="pt-BR" smtClean="0"/>
              <a:pPr>
                <a:defRPr/>
              </a:pPr>
              <a:t>‹nº›</a:t>
            </a:fld>
            <a:endParaRPr lang="pt-BR" dirty="0"/>
          </a:p>
        </p:txBody>
      </p:sp>
    </p:spTree>
  </p:cSld>
  <p:clrMapOvr>
    <a:masterClrMapping/>
  </p:clrMapOvr>
  <mc:AlternateContent xmlns:mc="http://schemas.openxmlformats.org/markup-compatibility/2006">
    <mc:Choice xmlns:p14="http://schemas.microsoft.com/office/powerpoint/2010/main" xmlns="" Requires="p14">
      <p:transition spd="slow" p14:dur="3000" advClick="0" advTm="10000">
        <p14:prism dir="r" isContent="1" isInverted="1"/>
        <p:sndAc>
          <p:stSnd>
            <p:snd r:embed="rId3" name="Dança com Lobos.wav"/>
          </p:stSnd>
        </p:sndAc>
      </p:transition>
    </mc:Choice>
    <mc:Fallback>
      <p:transition spd="slow" advClick="0" advTm="10000">
        <p:fade/>
        <p:sndAc>
          <p:stSnd>
            <p:snd r:embed="rId1" name="Dança com Lobos.wav"/>
          </p:stSnd>
        </p:sndAc>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ção">
    <p:bg>
      <p:bgRef idx="1003">
        <a:schemeClr val="bg2"/>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1600200" y="457200"/>
            <a:ext cx="7086600" cy="13716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pt-BR" smtClean="0"/>
              <a:t>Clique para editar o título mestre</a:t>
            </a:r>
            <a:endParaRPr kumimoji="0" lang="en-US"/>
          </a:p>
        </p:txBody>
      </p:sp>
      <p:sp>
        <p:nvSpPr>
          <p:cNvPr id="3" name="Espaço Reservado para Texto 2"/>
          <p:cNvSpPr>
            <a:spLocks noGrp="1"/>
          </p:cNvSpPr>
          <p:nvPr>
            <p:ph type="body" idx="1"/>
          </p:nvPr>
        </p:nvSpPr>
        <p:spPr>
          <a:xfrm>
            <a:off x="1600200" y="1880840"/>
            <a:ext cx="7086600" cy="1132284"/>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 texto mestre</a:t>
            </a:r>
          </a:p>
        </p:txBody>
      </p:sp>
      <p:sp>
        <p:nvSpPr>
          <p:cNvPr id="4" name="Espaço Reservado para Data 3"/>
          <p:cNvSpPr>
            <a:spLocks noGrp="1"/>
          </p:cNvSpPr>
          <p:nvPr>
            <p:ph type="dt" sz="half" idx="10"/>
          </p:nvPr>
        </p:nvSpPr>
        <p:spPr/>
        <p:txBody>
          <a:bodyPr/>
          <a:lstStyle/>
          <a:p>
            <a:pPr>
              <a:defRPr/>
            </a:pPr>
            <a:fld id="{526B8621-2C60-4328-ACC4-0FA9BA3914DD}" type="datetimeFigureOut">
              <a:rPr lang="pt-BR" smtClean="0"/>
              <a:pPr>
                <a:defRPr/>
              </a:pPr>
              <a:t>19/12/2019</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a:xfrm>
            <a:off x="7924800" y="4812507"/>
            <a:ext cx="762000" cy="273844"/>
          </a:xfrm>
        </p:spPr>
        <p:txBody>
          <a:bodyPr/>
          <a:lstStyle/>
          <a:p>
            <a:pPr>
              <a:defRPr/>
            </a:pPr>
            <a:fld id="{E9B4E11F-8A01-474F-9DBD-3EEBF51766DD}" type="slidenum">
              <a:rPr lang="pt-BR" smtClean="0"/>
              <a:pPr>
                <a:defRPr/>
              </a:pPr>
              <a:t>‹nº›</a:t>
            </a:fld>
            <a:endParaRPr lang="pt-BR" dirty="0"/>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3000" advClick="0" advTm="10000">
        <p14:prism dir="r" isContent="1" isInverted="1"/>
        <p:sndAc>
          <p:stSnd>
            <p:snd r:embed="rId3" name="Dança com Lobos.wav"/>
          </p:stSnd>
        </p:sndAc>
      </p:transition>
    </mc:Choice>
    <mc:Fallback>
      <p:transition spd="slow" advClick="0" advTm="10000">
        <p:fade/>
        <p:sndAc>
          <p:stSnd>
            <p:snd r:embed="rId1" name="Dança com Lobos.wav"/>
          </p:stSnd>
        </p:sndAc>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Conteúdo 2"/>
          <p:cNvSpPr>
            <a:spLocks noGrp="1"/>
          </p:cNvSpPr>
          <p:nvPr>
            <p:ph sz="half" idx="1"/>
          </p:nvPr>
        </p:nvSpPr>
        <p:spPr>
          <a:xfrm>
            <a:off x="457200" y="1200151"/>
            <a:ext cx="4038600" cy="3394472"/>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Conteúdo 3"/>
          <p:cNvSpPr>
            <a:spLocks noGrp="1"/>
          </p:cNvSpPr>
          <p:nvPr>
            <p:ph sz="half" idx="2"/>
          </p:nvPr>
        </p:nvSpPr>
        <p:spPr>
          <a:xfrm>
            <a:off x="4648200" y="1200151"/>
            <a:ext cx="4038600" cy="3394472"/>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pPr>
              <a:defRPr/>
            </a:pPr>
            <a:fld id="{5F339CC4-A419-45DA-9E18-5D97E67C2F57}" type="datetimeFigureOut">
              <a:rPr lang="pt-BR" smtClean="0"/>
              <a:pPr>
                <a:defRPr/>
              </a:pPr>
              <a:t>19/12/2019</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D65558F8-9A70-47EC-A696-F1B267619656}" type="slidenum">
              <a:rPr lang="pt-BR" smtClean="0"/>
              <a:pPr>
                <a:defRPr/>
              </a:pPr>
              <a:t>‹nº›</a:t>
            </a:fld>
            <a:endParaRPr lang="pt-BR" dirty="0"/>
          </a:p>
        </p:txBody>
      </p:sp>
    </p:spTree>
  </p:cSld>
  <p:clrMapOvr>
    <a:masterClrMapping/>
  </p:clrMapOvr>
  <mc:AlternateContent xmlns:mc="http://schemas.openxmlformats.org/markup-compatibility/2006">
    <mc:Choice xmlns:p14="http://schemas.microsoft.com/office/powerpoint/2010/main" xmlns="" Requires="p14">
      <p:transition spd="slow" p14:dur="3000" advClick="0" advTm="10000">
        <p14:prism dir="r" isContent="1" isInverted="1"/>
        <p:sndAc>
          <p:stSnd>
            <p:snd r:embed="rId3" name="Dança com Lobos.wav"/>
          </p:stSnd>
        </p:sndAc>
      </p:transition>
    </mc:Choice>
    <mc:Fallback>
      <p:transition spd="slow" advClick="0" advTm="10000">
        <p:fade/>
        <p:sndAc>
          <p:stSnd>
            <p:snd r:embed="rId1" name="Dança com Lobos.wav"/>
          </p:stSnd>
        </p:sndAc>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04788"/>
            <a:ext cx="8229600" cy="857250"/>
          </a:xfrm>
        </p:spPr>
        <p:txBody>
          <a:bodyPr anchor="ctr"/>
          <a:lstStyle>
            <a:lvl1pPr>
              <a:defRPr/>
            </a:lvl1pPr>
          </a:lstStyle>
          <a:p>
            <a:r>
              <a:rPr kumimoji="0" lang="pt-BR" smtClean="0"/>
              <a:t>Clique para editar o título mestre</a:t>
            </a:r>
            <a:endParaRPr kumimoji="0" lang="en-US"/>
          </a:p>
        </p:txBody>
      </p:sp>
      <p:sp>
        <p:nvSpPr>
          <p:cNvPr id="3" name="Espaço Reservado para Texto 2"/>
          <p:cNvSpPr>
            <a:spLocks noGrp="1"/>
          </p:cNvSpPr>
          <p:nvPr>
            <p:ph type="body" idx="1"/>
          </p:nvPr>
        </p:nvSpPr>
        <p:spPr>
          <a:xfrm>
            <a:off x="457200" y="1151335"/>
            <a:ext cx="4040188" cy="563165"/>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4" name="Espaço Reservado para Texto 3"/>
          <p:cNvSpPr>
            <a:spLocks noGrp="1"/>
          </p:cNvSpPr>
          <p:nvPr>
            <p:ph type="body" sz="half" idx="3"/>
          </p:nvPr>
        </p:nvSpPr>
        <p:spPr>
          <a:xfrm>
            <a:off x="4645026" y="1151335"/>
            <a:ext cx="4041775" cy="563165"/>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5" name="Espaço Reservado para Conteúdo 4"/>
          <p:cNvSpPr>
            <a:spLocks noGrp="1"/>
          </p:cNvSpPr>
          <p:nvPr>
            <p:ph sz="quarter" idx="2"/>
          </p:nvPr>
        </p:nvSpPr>
        <p:spPr>
          <a:xfrm>
            <a:off x="457200" y="1771651"/>
            <a:ext cx="4040188" cy="282297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6" name="Espaço Reservado para Conteúdo 5"/>
          <p:cNvSpPr>
            <a:spLocks noGrp="1"/>
          </p:cNvSpPr>
          <p:nvPr>
            <p:ph sz="quarter" idx="4"/>
          </p:nvPr>
        </p:nvSpPr>
        <p:spPr>
          <a:xfrm>
            <a:off x="4645026" y="1771651"/>
            <a:ext cx="4041775" cy="282297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7" name="Espaço Reservado para Data 6"/>
          <p:cNvSpPr>
            <a:spLocks noGrp="1"/>
          </p:cNvSpPr>
          <p:nvPr>
            <p:ph type="dt" sz="half" idx="10"/>
          </p:nvPr>
        </p:nvSpPr>
        <p:spPr/>
        <p:txBody>
          <a:bodyPr/>
          <a:lstStyle/>
          <a:p>
            <a:pPr>
              <a:defRPr/>
            </a:pPr>
            <a:fld id="{1C6DF47A-E5D4-44E2-892C-2F1CC8333E73}" type="datetimeFigureOut">
              <a:rPr lang="pt-BR" smtClean="0"/>
              <a:pPr>
                <a:defRPr/>
              </a:pPr>
              <a:t>19/12/2019</a:t>
            </a:fld>
            <a:endParaRPr lang="pt-BR" dirty="0"/>
          </a:p>
        </p:txBody>
      </p:sp>
      <p:sp>
        <p:nvSpPr>
          <p:cNvPr id="8" name="Espaço Reservado para Rodapé 7"/>
          <p:cNvSpPr>
            <a:spLocks noGrp="1"/>
          </p:cNvSpPr>
          <p:nvPr>
            <p:ph type="ftr" sz="quarter" idx="11"/>
          </p:nvPr>
        </p:nvSpPr>
        <p:spPr/>
        <p:txBody>
          <a:bodyPr/>
          <a:lstStyle/>
          <a:p>
            <a:pPr>
              <a:defRPr/>
            </a:pPr>
            <a:endParaRPr lang="pt-BR" dirty="0"/>
          </a:p>
        </p:txBody>
      </p:sp>
      <p:sp>
        <p:nvSpPr>
          <p:cNvPr id="9" name="Espaço Reservado para Número de Slide 8"/>
          <p:cNvSpPr>
            <a:spLocks noGrp="1"/>
          </p:cNvSpPr>
          <p:nvPr>
            <p:ph type="sldNum" sz="quarter" idx="12"/>
          </p:nvPr>
        </p:nvSpPr>
        <p:spPr/>
        <p:txBody>
          <a:bodyPr/>
          <a:lstStyle/>
          <a:p>
            <a:pPr>
              <a:defRPr/>
            </a:pPr>
            <a:fld id="{0ACB06E8-5983-4814-AE16-17E278162709}" type="slidenum">
              <a:rPr lang="pt-BR" smtClean="0"/>
              <a:pPr>
                <a:defRPr/>
              </a:pPr>
              <a:t>‹nº›</a:t>
            </a:fld>
            <a:endParaRPr lang="pt-BR" dirty="0"/>
          </a:p>
        </p:txBody>
      </p:sp>
    </p:spTree>
  </p:cSld>
  <p:clrMapOvr>
    <a:masterClrMapping/>
  </p:clrMapOvr>
  <mc:AlternateContent xmlns:mc="http://schemas.openxmlformats.org/markup-compatibility/2006">
    <mc:Choice xmlns:p14="http://schemas.microsoft.com/office/powerpoint/2010/main" xmlns="" Requires="p14">
      <p:transition spd="slow" p14:dur="3000" advClick="0" advTm="10000">
        <p14:prism dir="r" isContent="1" isInverted="1"/>
        <p:sndAc>
          <p:stSnd>
            <p:snd r:embed="rId3" name="Dança com Lobos.wav"/>
          </p:stSnd>
        </p:sndAc>
      </p:transition>
    </mc:Choice>
    <mc:Fallback>
      <p:transition spd="slow" advClick="0" advTm="10000">
        <p:fade/>
        <p:sndAc>
          <p:stSnd>
            <p:snd r:embed="rId1" name="Dança com Lobos.wav"/>
          </p:stSnd>
        </p:sndAc>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Data 2"/>
          <p:cNvSpPr>
            <a:spLocks noGrp="1"/>
          </p:cNvSpPr>
          <p:nvPr>
            <p:ph type="dt" sz="half" idx="10"/>
          </p:nvPr>
        </p:nvSpPr>
        <p:spPr/>
        <p:txBody>
          <a:bodyPr/>
          <a:lstStyle/>
          <a:p>
            <a:pPr>
              <a:defRPr/>
            </a:pPr>
            <a:fld id="{26C133BE-3496-4D71-8902-FE89A01078C7}" type="datetimeFigureOut">
              <a:rPr lang="pt-BR" smtClean="0"/>
              <a:pPr>
                <a:defRPr/>
              </a:pPr>
              <a:t>19/12/2019</a:t>
            </a:fld>
            <a:endParaRPr lang="pt-BR" dirty="0"/>
          </a:p>
        </p:txBody>
      </p:sp>
      <p:sp>
        <p:nvSpPr>
          <p:cNvPr id="4" name="Espaço Reservado para Rodapé 3"/>
          <p:cNvSpPr>
            <a:spLocks noGrp="1"/>
          </p:cNvSpPr>
          <p:nvPr>
            <p:ph type="ftr" sz="quarter" idx="11"/>
          </p:nvPr>
        </p:nvSpPr>
        <p:spPr/>
        <p:txBody>
          <a:bodyPr/>
          <a:lstStyle/>
          <a:p>
            <a:pPr>
              <a:defRPr/>
            </a:pPr>
            <a:endParaRPr lang="pt-BR" dirty="0"/>
          </a:p>
        </p:txBody>
      </p:sp>
      <p:sp>
        <p:nvSpPr>
          <p:cNvPr id="5" name="Espaço Reservado para Número de Slide 4"/>
          <p:cNvSpPr>
            <a:spLocks noGrp="1"/>
          </p:cNvSpPr>
          <p:nvPr>
            <p:ph type="sldNum" sz="quarter" idx="12"/>
          </p:nvPr>
        </p:nvSpPr>
        <p:spPr/>
        <p:txBody>
          <a:bodyPr/>
          <a:lstStyle/>
          <a:p>
            <a:pPr>
              <a:defRPr/>
            </a:pPr>
            <a:fld id="{8D5F8E76-7184-444F-8A0A-36E2079977AD}" type="slidenum">
              <a:rPr lang="pt-BR" smtClean="0"/>
              <a:pPr>
                <a:defRPr/>
              </a:pPr>
              <a:t>‹nº›</a:t>
            </a:fld>
            <a:endParaRPr lang="pt-BR" dirty="0"/>
          </a:p>
        </p:txBody>
      </p:sp>
    </p:spTree>
  </p:cSld>
  <p:clrMapOvr>
    <a:masterClrMapping/>
  </p:clrMapOvr>
  <mc:AlternateContent xmlns:mc="http://schemas.openxmlformats.org/markup-compatibility/2006">
    <mc:Choice xmlns:p14="http://schemas.microsoft.com/office/powerpoint/2010/main" xmlns="" Requires="p14">
      <p:transition spd="slow" p14:dur="3000" advClick="0" advTm="10000">
        <p14:prism dir="r" isContent="1" isInverted="1"/>
        <p:sndAc>
          <p:stSnd>
            <p:snd r:embed="rId3" name="Dança com Lobos.wav"/>
          </p:stSnd>
        </p:sndAc>
      </p:transition>
    </mc:Choice>
    <mc:Fallback>
      <p:transition spd="slow" advClick="0" advTm="10000">
        <p:fade/>
        <p:sndAc>
          <p:stSnd>
            <p:snd r:embed="rId1" name="Dança com Lobos.wav"/>
          </p:stSnd>
        </p:sndAc>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pPr>
              <a:defRPr/>
            </a:pPr>
            <a:fld id="{31F55652-96F0-4428-8D84-4A106D4F3B13}" type="datetimeFigureOut">
              <a:rPr lang="pt-BR" smtClean="0"/>
              <a:pPr>
                <a:defRPr/>
              </a:pPr>
              <a:t>19/12/2019</a:t>
            </a:fld>
            <a:endParaRPr lang="pt-BR" dirty="0"/>
          </a:p>
        </p:txBody>
      </p:sp>
      <p:sp>
        <p:nvSpPr>
          <p:cNvPr id="3" name="Espaço Reservado para Rodapé 2"/>
          <p:cNvSpPr>
            <a:spLocks noGrp="1"/>
          </p:cNvSpPr>
          <p:nvPr>
            <p:ph type="ftr" sz="quarter" idx="11"/>
          </p:nvPr>
        </p:nvSpPr>
        <p:spPr/>
        <p:txBody>
          <a:bodyPr/>
          <a:lstStyle/>
          <a:p>
            <a:pPr>
              <a:defRPr/>
            </a:pPr>
            <a:endParaRPr lang="pt-BR" dirty="0"/>
          </a:p>
        </p:txBody>
      </p:sp>
      <p:sp>
        <p:nvSpPr>
          <p:cNvPr id="4" name="Espaço Reservado para Número de Slide 3"/>
          <p:cNvSpPr>
            <a:spLocks noGrp="1"/>
          </p:cNvSpPr>
          <p:nvPr>
            <p:ph type="sldNum" sz="quarter" idx="12"/>
          </p:nvPr>
        </p:nvSpPr>
        <p:spPr/>
        <p:txBody>
          <a:bodyPr/>
          <a:lstStyle/>
          <a:p>
            <a:pPr>
              <a:defRPr/>
            </a:pPr>
            <a:fld id="{E07C5B73-D8C0-4D9B-878F-4EA28EF98ABC}" type="slidenum">
              <a:rPr lang="pt-BR" smtClean="0"/>
              <a:pPr>
                <a:defRPr/>
              </a:pPr>
              <a:t>‹nº›</a:t>
            </a:fld>
            <a:endParaRPr lang="pt-BR" dirty="0"/>
          </a:p>
        </p:txBody>
      </p:sp>
    </p:spTree>
  </p:cSld>
  <p:clrMapOvr>
    <a:masterClrMapping/>
  </p:clrMapOvr>
  <mc:AlternateContent xmlns:mc="http://schemas.openxmlformats.org/markup-compatibility/2006">
    <mc:Choice xmlns:p14="http://schemas.microsoft.com/office/powerpoint/2010/main" xmlns="" Requires="p14">
      <p:transition spd="slow" p14:dur="3000" advClick="0" advTm="10000">
        <p14:prism dir="r" isContent="1" isInverted="1"/>
        <p:sndAc>
          <p:stSnd>
            <p:snd r:embed="rId3" name="Dança com Lobos.wav"/>
          </p:stSnd>
        </p:sndAc>
      </p:transition>
    </mc:Choice>
    <mc:Fallback>
      <p:transition spd="slow" advClick="0" advTm="10000">
        <p:fade/>
        <p:sndAc>
          <p:stSnd>
            <p:snd r:embed="rId1" name="Dança com Lobos.wav"/>
          </p:stSnd>
        </p:sndAc>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4787"/>
            <a:ext cx="3008313" cy="871538"/>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pt-BR" smtClean="0"/>
              <a:t>Clique para editar o título mestre</a:t>
            </a:r>
            <a:endParaRPr kumimoji="0" lang="en-US"/>
          </a:p>
        </p:txBody>
      </p:sp>
      <p:sp>
        <p:nvSpPr>
          <p:cNvPr id="3" name="Espaço Reservado para Texto 2"/>
          <p:cNvSpPr>
            <a:spLocks noGrp="1"/>
          </p:cNvSpPr>
          <p:nvPr>
            <p:ph type="body" idx="2"/>
          </p:nvPr>
        </p:nvSpPr>
        <p:spPr>
          <a:xfrm>
            <a:off x="457201" y="1143001"/>
            <a:ext cx="3008313" cy="3451622"/>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 texto mestre</a:t>
            </a:r>
          </a:p>
        </p:txBody>
      </p:sp>
      <p:sp>
        <p:nvSpPr>
          <p:cNvPr id="4" name="Espaço Reservado para Conteúdo 3"/>
          <p:cNvSpPr>
            <a:spLocks noGrp="1"/>
          </p:cNvSpPr>
          <p:nvPr>
            <p:ph sz="half" idx="1"/>
          </p:nvPr>
        </p:nvSpPr>
        <p:spPr>
          <a:xfrm>
            <a:off x="3575050" y="204788"/>
            <a:ext cx="5111750" cy="4389835"/>
          </a:xfrm>
        </p:spPr>
        <p:txBody>
          <a:bodyPr/>
          <a:lstStyle>
            <a:lvl1pPr>
              <a:defRPr sz="2600"/>
            </a:lvl1pPr>
            <a:lvl2pPr>
              <a:defRPr sz="2400"/>
            </a:lvl2pPr>
            <a:lvl3pPr>
              <a:defRPr sz="2200"/>
            </a:lvl3pPr>
            <a:lvl4pPr>
              <a:defRPr sz="20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pPr>
              <a:defRPr/>
            </a:pPr>
            <a:fld id="{7927A225-805A-4E96-B992-AC4B0381012C}" type="datetimeFigureOut">
              <a:rPr lang="pt-BR" smtClean="0"/>
              <a:pPr>
                <a:defRPr/>
              </a:pPr>
              <a:t>19/12/2019</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F69DDC2E-69F0-4594-B933-9B3AA66F2EEC}" type="slidenum">
              <a:rPr lang="pt-BR" smtClean="0"/>
              <a:pPr>
                <a:defRPr/>
              </a:pPr>
              <a:t>‹nº›</a:t>
            </a:fld>
            <a:endParaRPr lang="pt-BR" dirty="0"/>
          </a:p>
        </p:txBody>
      </p:sp>
    </p:spTree>
  </p:cSld>
  <p:clrMapOvr>
    <a:masterClrMapping/>
  </p:clrMapOvr>
  <mc:AlternateContent xmlns:mc="http://schemas.openxmlformats.org/markup-compatibility/2006">
    <mc:Choice xmlns:p14="http://schemas.microsoft.com/office/powerpoint/2010/main" xmlns="" Requires="p14">
      <p:transition spd="slow" p14:dur="3000" advClick="0" advTm="10000">
        <p14:prism dir="r" isContent="1" isInverted="1"/>
        <p:sndAc>
          <p:stSnd>
            <p:snd r:embed="rId3" name="Dança com Lobos.wav"/>
          </p:stSnd>
        </p:sndAc>
      </p:transition>
    </mc:Choice>
    <mc:Fallback>
      <p:transition spd="slow" advClick="0" advTm="10000">
        <p:fade/>
        <p:sndAc>
          <p:stSnd>
            <p:snd r:embed="rId1" name="Dança com Lobos.wav"/>
          </p:stSnd>
        </p:sndAc>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828800" y="457200"/>
            <a:ext cx="5486400" cy="391716"/>
          </a:xfrm>
        </p:spPr>
        <p:txBody>
          <a:bodyPr lIns="45720" rIns="45720" bIns="0" anchor="b">
            <a:sp3d prstMaterial="softEdge"/>
          </a:bodyPr>
          <a:lstStyle>
            <a:lvl1pPr algn="ctr">
              <a:buNone/>
              <a:defRPr sz="2000" b="1"/>
            </a:lvl1pPr>
          </a:lstStyle>
          <a:p>
            <a:r>
              <a:rPr kumimoji="0" lang="pt-BR" smtClean="0"/>
              <a:t>Clique para editar o título mestre</a:t>
            </a:r>
            <a:endParaRPr kumimoji="0" lang="en-US"/>
          </a:p>
        </p:txBody>
      </p:sp>
      <p:sp>
        <p:nvSpPr>
          <p:cNvPr id="3" name="Espaço Reservado para Imagem 2"/>
          <p:cNvSpPr>
            <a:spLocks noGrp="1"/>
          </p:cNvSpPr>
          <p:nvPr>
            <p:ph type="pic" idx="1"/>
          </p:nvPr>
        </p:nvSpPr>
        <p:spPr>
          <a:xfrm>
            <a:off x="1828800" y="1373981"/>
            <a:ext cx="5486400" cy="29718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pt-BR" smtClean="0">
                <a:solidFill>
                  <a:schemeClr val="lt1"/>
                </a:solidFill>
                <a:latin typeface="+mn-lt"/>
                <a:ea typeface="+mn-ea"/>
                <a:cs typeface="+mn-cs"/>
              </a:rPr>
              <a:t>Clique no ícone para adicionar uma imagem</a:t>
            </a:r>
            <a:endParaRPr kumimoji="0" lang="en-US" dirty="0">
              <a:solidFill>
                <a:schemeClr val="lt1"/>
              </a:solidFill>
              <a:latin typeface="+mn-lt"/>
              <a:ea typeface="+mn-ea"/>
              <a:cs typeface="+mn-cs"/>
            </a:endParaRPr>
          </a:p>
        </p:txBody>
      </p:sp>
      <p:sp>
        <p:nvSpPr>
          <p:cNvPr id="4" name="Espaço Reservado para Texto 3"/>
          <p:cNvSpPr>
            <a:spLocks noGrp="1"/>
          </p:cNvSpPr>
          <p:nvPr>
            <p:ph type="body" sz="half" idx="2"/>
          </p:nvPr>
        </p:nvSpPr>
        <p:spPr>
          <a:xfrm>
            <a:off x="1828800" y="875090"/>
            <a:ext cx="5486400" cy="397764"/>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pt-BR" smtClean="0"/>
              <a:t>Clique para editar o texto mestre</a:t>
            </a:r>
          </a:p>
        </p:txBody>
      </p:sp>
      <p:sp>
        <p:nvSpPr>
          <p:cNvPr id="5" name="Espaço Reservado para Data 4"/>
          <p:cNvSpPr>
            <a:spLocks noGrp="1"/>
          </p:cNvSpPr>
          <p:nvPr>
            <p:ph type="dt" sz="half" idx="10"/>
          </p:nvPr>
        </p:nvSpPr>
        <p:spPr/>
        <p:txBody>
          <a:bodyPr/>
          <a:lstStyle/>
          <a:p>
            <a:pPr>
              <a:defRPr/>
            </a:pPr>
            <a:fld id="{F1BE1B08-4118-4779-B522-304782B5E1C7}" type="datetimeFigureOut">
              <a:rPr lang="pt-BR" smtClean="0"/>
              <a:pPr>
                <a:defRPr/>
              </a:pPr>
              <a:t>19/12/2019</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49880BFA-1D16-4916-A8EC-9AD78568C490}" type="slidenum">
              <a:rPr lang="pt-BR" smtClean="0"/>
              <a:pPr>
                <a:defRPr/>
              </a:pPr>
              <a:t>‹nº›</a:t>
            </a:fld>
            <a:endParaRPr lang="pt-BR" dirty="0"/>
          </a:p>
        </p:txBody>
      </p:sp>
    </p:spTree>
  </p:cSld>
  <p:clrMapOvr>
    <a:masterClrMapping/>
  </p:clrMapOvr>
  <mc:AlternateContent xmlns:mc="http://schemas.openxmlformats.org/markup-compatibility/2006">
    <mc:Choice xmlns:p14="http://schemas.microsoft.com/office/powerpoint/2010/main" xmlns="" Requires="p14">
      <p:transition spd="slow" p14:dur="3000" advClick="0" advTm="10000">
        <p14:prism dir="r" isContent="1" isInverted="1"/>
        <p:sndAc>
          <p:stSnd>
            <p:snd r:embed="rId3" name="Dança com Lobos.wav"/>
          </p:stSnd>
        </p:sndAc>
      </p:transition>
    </mc:Choice>
    <mc:Fallback>
      <p:transition spd="slow" advClick="0" advTm="10000">
        <p:fade/>
        <p:sndAc>
          <p:stSnd>
            <p:snd r:embed="rId1" name="Dança com Lobos.wav"/>
          </p:stSnd>
        </p:sndAc>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B70ABA2C-F2CC-48EF-8F81-0939934E06A3}" type="datetimeFigureOut">
              <a:rPr lang="pt-BR" smtClean="0"/>
              <a:pPr>
                <a:defRPr/>
              </a:pPr>
              <a:t>19/12/2019</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3B133059-BF4B-4F45-94B1-2C29347E182D}" type="slidenum">
              <a:rPr lang="pt-BR" smtClean="0"/>
              <a:pPr>
                <a:defRPr/>
              </a:pPr>
              <a:t>‹nº›</a:t>
            </a:fld>
            <a:endParaRPr lang="pt-BR" dirty="0"/>
          </a:p>
        </p:txBody>
      </p:sp>
    </p:spTree>
  </p:cSld>
  <p:clrMapOvr>
    <a:masterClrMapping/>
  </p:clrMapOvr>
  <mc:AlternateContent xmlns:mc="http://schemas.openxmlformats.org/markup-compatibility/2006">
    <mc:Choice xmlns:p14="http://schemas.microsoft.com/office/powerpoint/2010/main" xmlns="" Requires="p14">
      <p:transition spd="slow" p14:dur="3000" advClick="0" advTm="10000">
        <p14:prism dir="r" isContent="1" isInverted="1"/>
        <p:sndAc>
          <p:stSnd>
            <p:snd r:embed="rId3" name="Dança com Lobos.wav"/>
          </p:stSnd>
        </p:sndAc>
      </p:transition>
    </mc:Choice>
    <mc:Fallback>
      <p:transition spd="slow" advClick="0" advTm="10000">
        <p:fade/>
        <p:sndAc>
          <p:stSnd>
            <p:snd r:embed="rId1" name="Dança com Lobos.wav"/>
          </p:stSnd>
        </p:sndAc>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DEDE8007-0C09-47AF-B452-3FE288E61E19}" type="datetimeFigureOut">
              <a:rPr lang="pt-BR" smtClean="0"/>
              <a:pPr>
                <a:defRPr/>
              </a:pPr>
              <a:t>19/12/2019</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E0886A2F-2904-42FE-A168-D3CECDC4FCB2}" type="slidenum">
              <a:rPr lang="pt-BR" smtClean="0"/>
              <a:pPr>
                <a:defRPr/>
              </a:pPr>
              <a:t>‹nº›</a:t>
            </a:fld>
            <a:endParaRPr lang="pt-BR" dirty="0"/>
          </a:p>
        </p:txBody>
      </p:sp>
    </p:spTree>
  </p:cSld>
  <p:clrMapOvr>
    <a:masterClrMapping/>
  </p:clrMapOvr>
  <mc:AlternateContent xmlns:mc="http://schemas.openxmlformats.org/markup-compatibility/2006">
    <mc:Choice xmlns:p14="http://schemas.microsoft.com/office/powerpoint/2010/main" xmlns="" Requires="p14">
      <p:transition spd="slow" p14:dur="3000" advClick="0" advTm="10000">
        <p14:prism dir="r" isContent="1" isInverted="1"/>
        <p:sndAc>
          <p:stSnd>
            <p:snd r:embed="rId3" name="Dança com Lobos.wav"/>
          </p:stSnd>
        </p:sndAc>
      </p:transition>
    </mc:Choice>
    <mc:Fallback>
      <p:transition spd="slow" advClick="0" advTm="10000">
        <p:fade/>
        <p:sndAc>
          <p:stSnd>
            <p:snd r:embed="rId1" name="Dança com Lobos.wav"/>
          </p:stSnd>
        </p:sndAc>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401242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29" name="Título 28"/>
          <p:cNvSpPr>
            <a:spLocks noGrp="1"/>
          </p:cNvSpPr>
          <p:nvPr>
            <p:ph type="ctrTitle"/>
          </p:nvPr>
        </p:nvSpPr>
        <p:spPr>
          <a:xfrm>
            <a:off x="381008" y="3640064"/>
            <a:ext cx="8458201" cy="916781"/>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381008" y="2914650"/>
            <a:ext cx="8458201" cy="6858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19/12/2019</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664869783"/>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19/12/2019</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3581404" y="57156"/>
            <a:ext cx="2895601" cy="216694"/>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2926891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25836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white"/>
              </a:solidFill>
              <a:latin typeface="Cambria"/>
              <a:cs typeface="Arial" charset="0"/>
            </a:endParaRPr>
          </a:p>
        </p:txBody>
      </p:sp>
      <p:sp>
        <p:nvSpPr>
          <p:cNvPr id="6" name="Espaço Reservado para Texto 5"/>
          <p:cNvSpPr>
            <a:spLocks noGrp="1"/>
          </p:cNvSpPr>
          <p:nvPr>
            <p:ph type="body" idx="1"/>
          </p:nvPr>
        </p:nvSpPr>
        <p:spPr>
          <a:xfrm>
            <a:off x="381008" y="1257307"/>
            <a:ext cx="8458201" cy="914401"/>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19/12/2019</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180484" y="2210320"/>
            <a:ext cx="8686801" cy="888619"/>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p14="http://schemas.microsoft.com/office/powerpoint/2010/main" xmlns="" val="128284564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01762" y="342901"/>
            <a:ext cx="8686801" cy="630936"/>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304801" y="1200150"/>
            <a:ext cx="4191000"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4648207" y="1200150"/>
            <a:ext cx="4343401"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19/12/2019</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380741157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04800" y="4057651"/>
            <a:ext cx="8610600" cy="661988"/>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281454" y="500065"/>
            <a:ext cx="4290555"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4645027" y="500065"/>
            <a:ext cx="4292240"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281454" y="987031"/>
            <a:ext cx="4290555"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4648734" y="987031"/>
            <a:ext cx="4288536"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19/12/2019</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8229609" y="4857752"/>
            <a:ext cx="762001"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14359" y="4514853"/>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Tree>
    <p:extLst>
      <p:ext uri="{BB962C8B-B14F-4D97-AF65-F5344CB8AC3E}">
        <p14:creationId xmlns:p14="http://schemas.microsoft.com/office/powerpoint/2010/main" xmlns="" val="238869712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01762" y="342901"/>
            <a:ext cx="8686801" cy="630936"/>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19/12/2019</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425233003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19/12/2019</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234405517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14359" y="4386840"/>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12" name="Título 11"/>
          <p:cNvSpPr>
            <a:spLocks noGrp="1"/>
          </p:cNvSpPr>
          <p:nvPr>
            <p:ph type="title"/>
          </p:nvPr>
        </p:nvSpPr>
        <p:spPr>
          <a:xfrm>
            <a:off x="457208" y="4114802"/>
            <a:ext cx="8458201" cy="390525"/>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457206" y="457201"/>
            <a:ext cx="3008314" cy="360045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3575053" y="457201"/>
            <a:ext cx="5340350" cy="3600450"/>
          </a:xfrm>
        </p:spPr>
        <p:txBody>
          <a:bodyPr/>
          <a:lstStyle>
            <a:lvl1pPr>
              <a:defRPr sz="3200"/>
            </a:lvl1pPr>
            <a:lvl2pPr>
              <a:defRPr sz="2800"/>
            </a:lvl2pPr>
            <a:lvl3pPr>
              <a:defRPr sz="2400"/>
            </a:lvl3pPr>
            <a:lvl4pPr>
              <a:defRPr sz="2000"/>
            </a:lvl4pPr>
            <a:lvl5pPr>
              <a:defRPr sz="20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19/12/2019</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73481107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3505200" y="462476"/>
            <a:ext cx="5029200" cy="27432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19/12/2019</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380999" y="3745322"/>
            <a:ext cx="5867400" cy="391716"/>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380999" y="4149920"/>
            <a:ext cx="5867400" cy="576263"/>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pt-BR" smtClean="0"/>
              <a:t>Clique para editar o texto mestre</a:t>
            </a:r>
          </a:p>
        </p:txBody>
      </p:sp>
    </p:spTree>
    <p:extLst>
      <p:ext uri="{BB962C8B-B14F-4D97-AF65-F5344CB8AC3E}">
        <p14:creationId xmlns:p14="http://schemas.microsoft.com/office/powerpoint/2010/main" xmlns="" val="353810965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19/12/2019</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340268991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1" y="411963"/>
            <a:ext cx="1828800" cy="4388644"/>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457211" y="411963"/>
            <a:ext cx="6248399" cy="4388644"/>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19/12/2019</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230602405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1" y="1597823"/>
            <a:ext cx="7772400" cy="1102519"/>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2914650"/>
            <a:ext cx="6400800" cy="1314450"/>
          </a:xfrm>
        </p:spPr>
        <p:txBody>
          <a:bodyPr/>
          <a:lstStyle>
            <a:lvl1pPr marL="0" indent="0" algn="ctr">
              <a:buNone/>
              <a:defRPr/>
            </a:lvl1pPr>
            <a:lvl2pPr marL="543199" indent="0" algn="ctr">
              <a:buNone/>
              <a:defRPr/>
            </a:lvl2pPr>
            <a:lvl3pPr marL="1086399" indent="0" algn="ctr">
              <a:buNone/>
              <a:defRPr/>
            </a:lvl3pPr>
            <a:lvl4pPr marL="1629598" indent="0" algn="ctr">
              <a:buNone/>
              <a:defRPr/>
            </a:lvl4pPr>
            <a:lvl5pPr marL="2172797" indent="0" algn="ctr">
              <a:buNone/>
              <a:defRPr/>
            </a:lvl5pPr>
            <a:lvl6pPr marL="2715997" indent="0" algn="ctr">
              <a:buNone/>
              <a:defRPr/>
            </a:lvl6pPr>
            <a:lvl7pPr marL="3259196" indent="0" algn="ctr">
              <a:buNone/>
              <a:defRPr/>
            </a:lvl7pPr>
            <a:lvl8pPr marL="3802395" indent="0" algn="ctr">
              <a:buNone/>
              <a:defRPr/>
            </a:lvl8pPr>
            <a:lvl9pPr marL="4345595" indent="0" algn="ctr">
              <a:buNone/>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endParaRPr lang="es-ES" altLang="pt-BR" dirty="0">
              <a:solidFill>
                <a:srgbClr val="000000"/>
              </a:solidFill>
            </a:endParaRPr>
          </a:p>
        </p:txBody>
      </p:sp>
      <p:sp>
        <p:nvSpPr>
          <p:cNvPr id="5" name="Espaço Reservado para Rodapé 4"/>
          <p:cNvSpPr>
            <a:spLocks noGrp="1"/>
          </p:cNvSpPr>
          <p:nvPr>
            <p:ph type="ftr" sz="quarter" idx="11"/>
          </p:nvPr>
        </p:nvSpPr>
        <p:spPr/>
        <p:txBody>
          <a:bodyPr/>
          <a:lstStyle>
            <a:lvl1pPr>
              <a:defRPr/>
            </a:lvl1pPr>
          </a:lstStyle>
          <a:p>
            <a:endParaRPr lang="es-ES" altLang="pt-BR" dirty="0">
              <a:solidFill>
                <a:srgbClr val="000000"/>
              </a:solidFill>
            </a:endParaRPr>
          </a:p>
        </p:txBody>
      </p:sp>
      <p:sp>
        <p:nvSpPr>
          <p:cNvPr id="6" name="Espaço Reservado para Número de Slide 5"/>
          <p:cNvSpPr>
            <a:spLocks noGrp="1"/>
          </p:cNvSpPr>
          <p:nvPr>
            <p:ph type="sldNum" sz="quarter" idx="12"/>
          </p:nvPr>
        </p:nvSpPr>
        <p:spPr/>
        <p:txBody>
          <a:bodyPr/>
          <a:lstStyle>
            <a:lvl1pPr>
              <a:defRPr/>
            </a:lvl1pPr>
          </a:lstStyle>
          <a:p>
            <a:fld id="{A4647832-60D1-4316-AF83-EC0AACA58E86}" type="slidenum">
              <a:rPr lang="es-ES" altLang="pt-BR">
                <a:solidFill>
                  <a:srgbClr val="000000"/>
                </a:solidFill>
              </a:rPr>
              <a:pPr/>
              <a:t>‹nº›</a:t>
            </a:fld>
            <a:endParaRPr lang="es-ES" altLang="pt-BR" dirty="0">
              <a:solidFill>
                <a:srgbClr val="000000"/>
              </a:solidFill>
            </a:endParaRPr>
          </a:p>
        </p:txBody>
      </p:sp>
    </p:spTree>
    <p:extLst>
      <p:ext uri="{BB962C8B-B14F-4D97-AF65-F5344CB8AC3E}">
        <p14:creationId xmlns:p14="http://schemas.microsoft.com/office/powerpoint/2010/main" xmlns="" val="2118310815"/>
      </p:ext>
    </p:extLst>
  </p:cSld>
  <p:clrMapOvr>
    <a:masterClrMapping/>
  </p:clrMapOvr>
  <p:transition spd="slow">
    <p:randomBar dir="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endParaRPr lang="es-ES" altLang="pt-BR" dirty="0">
              <a:solidFill>
                <a:srgbClr val="000000"/>
              </a:solidFill>
            </a:endParaRPr>
          </a:p>
        </p:txBody>
      </p:sp>
      <p:sp>
        <p:nvSpPr>
          <p:cNvPr id="5" name="Espaço Reservado para Rodapé 4"/>
          <p:cNvSpPr>
            <a:spLocks noGrp="1"/>
          </p:cNvSpPr>
          <p:nvPr>
            <p:ph type="ftr" sz="quarter" idx="11"/>
          </p:nvPr>
        </p:nvSpPr>
        <p:spPr/>
        <p:txBody>
          <a:bodyPr/>
          <a:lstStyle>
            <a:lvl1pPr>
              <a:defRPr/>
            </a:lvl1pPr>
          </a:lstStyle>
          <a:p>
            <a:endParaRPr lang="es-ES" altLang="pt-BR" dirty="0">
              <a:solidFill>
                <a:srgbClr val="000000"/>
              </a:solidFill>
            </a:endParaRPr>
          </a:p>
        </p:txBody>
      </p:sp>
      <p:sp>
        <p:nvSpPr>
          <p:cNvPr id="6" name="Espaço Reservado para Número de Slide 5"/>
          <p:cNvSpPr>
            <a:spLocks noGrp="1"/>
          </p:cNvSpPr>
          <p:nvPr>
            <p:ph type="sldNum" sz="quarter" idx="12"/>
          </p:nvPr>
        </p:nvSpPr>
        <p:spPr/>
        <p:txBody>
          <a:bodyPr/>
          <a:lstStyle>
            <a:lvl1pPr>
              <a:defRPr/>
            </a:lvl1pPr>
          </a:lstStyle>
          <a:p>
            <a:fld id="{5E4718DB-56FE-466F-9DC0-4BE6559C4241}" type="slidenum">
              <a:rPr lang="es-ES" altLang="pt-BR">
                <a:solidFill>
                  <a:srgbClr val="000000"/>
                </a:solidFill>
              </a:rPr>
              <a:pPr/>
              <a:t>‹nº›</a:t>
            </a:fld>
            <a:endParaRPr lang="es-ES" altLang="pt-BR" dirty="0">
              <a:solidFill>
                <a:srgbClr val="000000"/>
              </a:solidFill>
            </a:endParaRPr>
          </a:p>
        </p:txBody>
      </p:sp>
    </p:spTree>
    <p:extLst>
      <p:ext uri="{BB962C8B-B14F-4D97-AF65-F5344CB8AC3E}">
        <p14:creationId xmlns:p14="http://schemas.microsoft.com/office/powerpoint/2010/main" xmlns="" val="3175282925"/>
      </p:ext>
    </p:extLst>
  </p:cSld>
  <p:clrMapOvr>
    <a:masterClrMapping/>
  </p:clrMapOvr>
  <p:transition spd="slow">
    <p:randomBar dir="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4" y="3305179"/>
            <a:ext cx="7772400" cy="1021556"/>
          </a:xfrm>
        </p:spPr>
        <p:txBody>
          <a:bodyPr anchor="t"/>
          <a:lstStyle>
            <a:lvl1pPr algn="l">
              <a:defRPr sz="48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4" y="2180038"/>
            <a:ext cx="7772400" cy="1125140"/>
          </a:xfrm>
        </p:spPr>
        <p:txBody>
          <a:bodyPr anchor="b"/>
          <a:lstStyle>
            <a:lvl1pPr marL="0" indent="0">
              <a:buNone/>
              <a:defRPr sz="2400"/>
            </a:lvl1pPr>
            <a:lvl2pPr marL="543199" indent="0">
              <a:buNone/>
              <a:defRPr sz="2100"/>
            </a:lvl2pPr>
            <a:lvl3pPr marL="1086399" indent="0">
              <a:buNone/>
              <a:defRPr sz="1900"/>
            </a:lvl3pPr>
            <a:lvl4pPr marL="1629598" indent="0">
              <a:buNone/>
              <a:defRPr sz="1700"/>
            </a:lvl4pPr>
            <a:lvl5pPr marL="2172797" indent="0">
              <a:buNone/>
              <a:defRPr sz="1700"/>
            </a:lvl5pPr>
            <a:lvl6pPr marL="2715997" indent="0">
              <a:buNone/>
              <a:defRPr sz="1700"/>
            </a:lvl6pPr>
            <a:lvl7pPr marL="3259196" indent="0">
              <a:buNone/>
              <a:defRPr sz="1700"/>
            </a:lvl7pPr>
            <a:lvl8pPr marL="3802395" indent="0">
              <a:buNone/>
              <a:defRPr sz="1700"/>
            </a:lvl8pPr>
            <a:lvl9pPr marL="4345595" indent="0">
              <a:buNone/>
              <a:defRPr sz="1700"/>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lvl1pPr>
              <a:defRPr/>
            </a:lvl1pPr>
          </a:lstStyle>
          <a:p>
            <a:endParaRPr lang="es-ES" altLang="pt-BR" dirty="0">
              <a:solidFill>
                <a:srgbClr val="000000"/>
              </a:solidFill>
            </a:endParaRPr>
          </a:p>
        </p:txBody>
      </p:sp>
      <p:sp>
        <p:nvSpPr>
          <p:cNvPr id="5" name="Espaço Reservado para Rodapé 4"/>
          <p:cNvSpPr>
            <a:spLocks noGrp="1"/>
          </p:cNvSpPr>
          <p:nvPr>
            <p:ph type="ftr" sz="quarter" idx="11"/>
          </p:nvPr>
        </p:nvSpPr>
        <p:spPr/>
        <p:txBody>
          <a:bodyPr/>
          <a:lstStyle>
            <a:lvl1pPr>
              <a:defRPr/>
            </a:lvl1pPr>
          </a:lstStyle>
          <a:p>
            <a:endParaRPr lang="es-ES" altLang="pt-BR" dirty="0">
              <a:solidFill>
                <a:srgbClr val="000000"/>
              </a:solidFill>
            </a:endParaRPr>
          </a:p>
        </p:txBody>
      </p:sp>
      <p:sp>
        <p:nvSpPr>
          <p:cNvPr id="6" name="Espaço Reservado para Número de Slide 5"/>
          <p:cNvSpPr>
            <a:spLocks noGrp="1"/>
          </p:cNvSpPr>
          <p:nvPr>
            <p:ph type="sldNum" sz="quarter" idx="12"/>
          </p:nvPr>
        </p:nvSpPr>
        <p:spPr/>
        <p:txBody>
          <a:bodyPr/>
          <a:lstStyle>
            <a:lvl1pPr>
              <a:defRPr/>
            </a:lvl1pPr>
          </a:lstStyle>
          <a:p>
            <a:fld id="{579FCAFB-29C4-49E7-B9C5-7AC71983A727}" type="slidenum">
              <a:rPr lang="es-ES" altLang="pt-BR">
                <a:solidFill>
                  <a:srgbClr val="000000"/>
                </a:solidFill>
              </a:rPr>
              <a:pPr/>
              <a:t>‹nº›</a:t>
            </a:fld>
            <a:endParaRPr lang="es-ES" altLang="pt-BR" dirty="0">
              <a:solidFill>
                <a:srgbClr val="000000"/>
              </a:solidFill>
            </a:endParaRPr>
          </a:p>
        </p:txBody>
      </p:sp>
    </p:spTree>
    <p:extLst>
      <p:ext uri="{BB962C8B-B14F-4D97-AF65-F5344CB8AC3E}">
        <p14:creationId xmlns:p14="http://schemas.microsoft.com/office/powerpoint/2010/main" xmlns="" val="3682055330"/>
      </p:ext>
    </p:extLst>
  </p:cSld>
  <p:clrMapOvr>
    <a:masterClrMapping/>
  </p:clrMapOvr>
  <p:transition spd="slow">
    <p:randomBar dir="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685800" y="1485902"/>
            <a:ext cx="3810000" cy="3086100"/>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485902"/>
            <a:ext cx="3810000" cy="3086100"/>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lvl1pPr>
              <a:defRPr/>
            </a:lvl1pPr>
          </a:lstStyle>
          <a:p>
            <a:endParaRPr lang="es-ES" altLang="pt-BR" dirty="0">
              <a:solidFill>
                <a:srgbClr val="000000"/>
              </a:solidFill>
            </a:endParaRPr>
          </a:p>
        </p:txBody>
      </p:sp>
      <p:sp>
        <p:nvSpPr>
          <p:cNvPr id="6" name="Espaço Reservado para Rodapé 5"/>
          <p:cNvSpPr>
            <a:spLocks noGrp="1"/>
          </p:cNvSpPr>
          <p:nvPr>
            <p:ph type="ftr" sz="quarter" idx="11"/>
          </p:nvPr>
        </p:nvSpPr>
        <p:spPr/>
        <p:txBody>
          <a:bodyPr/>
          <a:lstStyle>
            <a:lvl1pPr>
              <a:defRPr/>
            </a:lvl1pPr>
          </a:lstStyle>
          <a:p>
            <a:endParaRPr lang="es-ES" altLang="pt-BR" dirty="0">
              <a:solidFill>
                <a:srgbClr val="000000"/>
              </a:solidFill>
            </a:endParaRPr>
          </a:p>
        </p:txBody>
      </p:sp>
      <p:sp>
        <p:nvSpPr>
          <p:cNvPr id="7" name="Espaço Reservado para Número de Slide 6"/>
          <p:cNvSpPr>
            <a:spLocks noGrp="1"/>
          </p:cNvSpPr>
          <p:nvPr>
            <p:ph type="sldNum" sz="quarter" idx="12"/>
          </p:nvPr>
        </p:nvSpPr>
        <p:spPr/>
        <p:txBody>
          <a:bodyPr/>
          <a:lstStyle>
            <a:lvl1pPr>
              <a:defRPr/>
            </a:lvl1pPr>
          </a:lstStyle>
          <a:p>
            <a:fld id="{9D0C12CD-BBDD-42A4-8370-0C48EB4C98CA}" type="slidenum">
              <a:rPr lang="es-ES" altLang="pt-BR">
                <a:solidFill>
                  <a:srgbClr val="000000"/>
                </a:solidFill>
              </a:rPr>
              <a:pPr/>
              <a:t>‹nº›</a:t>
            </a:fld>
            <a:endParaRPr lang="es-ES" altLang="pt-BR" dirty="0">
              <a:solidFill>
                <a:srgbClr val="000000"/>
              </a:solidFill>
            </a:endParaRPr>
          </a:p>
        </p:txBody>
      </p:sp>
    </p:spTree>
    <p:extLst>
      <p:ext uri="{BB962C8B-B14F-4D97-AF65-F5344CB8AC3E}">
        <p14:creationId xmlns:p14="http://schemas.microsoft.com/office/powerpoint/2010/main" xmlns="" val="849592886"/>
      </p:ext>
    </p:extLst>
  </p:cSld>
  <p:clrMapOvr>
    <a:masterClrMapping/>
  </p:clrMapOvr>
  <p:transition spd="slow">
    <p:randomBar dir="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5981"/>
            <a:ext cx="8229600" cy="857250"/>
          </a:xfrm>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1" y="1151338"/>
            <a:ext cx="4040188" cy="479822"/>
          </a:xfrm>
        </p:spPr>
        <p:txBody>
          <a:bodyPr anchor="b"/>
          <a:lstStyle>
            <a:lvl1pPr marL="0" indent="0">
              <a:buNone/>
              <a:defRPr sz="2900" b="1"/>
            </a:lvl1pPr>
            <a:lvl2pPr marL="543199" indent="0">
              <a:buNone/>
              <a:defRPr sz="2400" b="1"/>
            </a:lvl2pPr>
            <a:lvl3pPr marL="1086399" indent="0">
              <a:buNone/>
              <a:defRPr sz="2100" b="1"/>
            </a:lvl3pPr>
            <a:lvl4pPr marL="1629598" indent="0">
              <a:buNone/>
              <a:defRPr sz="1900" b="1"/>
            </a:lvl4pPr>
            <a:lvl5pPr marL="2172797" indent="0">
              <a:buNone/>
              <a:defRPr sz="1900" b="1"/>
            </a:lvl5pPr>
            <a:lvl6pPr marL="2715997" indent="0">
              <a:buNone/>
              <a:defRPr sz="1900" b="1"/>
            </a:lvl6pPr>
            <a:lvl7pPr marL="3259196" indent="0">
              <a:buNone/>
              <a:defRPr sz="1900" b="1"/>
            </a:lvl7pPr>
            <a:lvl8pPr marL="3802395" indent="0">
              <a:buNone/>
              <a:defRPr sz="1900" b="1"/>
            </a:lvl8pPr>
            <a:lvl9pPr marL="4345595" indent="0">
              <a:buNone/>
              <a:defRPr sz="1900" b="1"/>
            </a:lvl9pPr>
          </a:lstStyle>
          <a:p>
            <a:pPr lvl="0"/>
            <a:r>
              <a:rPr lang="pt-BR" smtClean="0"/>
              <a:t>Clique para editar o texto mestre</a:t>
            </a:r>
          </a:p>
        </p:txBody>
      </p:sp>
      <p:sp>
        <p:nvSpPr>
          <p:cNvPr id="4" name="Espaço Reservado para Conteúdo 3"/>
          <p:cNvSpPr>
            <a:spLocks noGrp="1"/>
          </p:cNvSpPr>
          <p:nvPr>
            <p:ph sz="half" idx="2"/>
          </p:nvPr>
        </p:nvSpPr>
        <p:spPr>
          <a:xfrm>
            <a:off x="457201" y="1631156"/>
            <a:ext cx="4040188" cy="2963466"/>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33" y="1151338"/>
            <a:ext cx="4041775" cy="479822"/>
          </a:xfrm>
        </p:spPr>
        <p:txBody>
          <a:bodyPr anchor="b"/>
          <a:lstStyle>
            <a:lvl1pPr marL="0" indent="0">
              <a:buNone/>
              <a:defRPr sz="2900" b="1"/>
            </a:lvl1pPr>
            <a:lvl2pPr marL="543199" indent="0">
              <a:buNone/>
              <a:defRPr sz="2400" b="1"/>
            </a:lvl2pPr>
            <a:lvl3pPr marL="1086399" indent="0">
              <a:buNone/>
              <a:defRPr sz="2100" b="1"/>
            </a:lvl3pPr>
            <a:lvl4pPr marL="1629598" indent="0">
              <a:buNone/>
              <a:defRPr sz="1900" b="1"/>
            </a:lvl4pPr>
            <a:lvl5pPr marL="2172797" indent="0">
              <a:buNone/>
              <a:defRPr sz="1900" b="1"/>
            </a:lvl5pPr>
            <a:lvl6pPr marL="2715997" indent="0">
              <a:buNone/>
              <a:defRPr sz="1900" b="1"/>
            </a:lvl6pPr>
            <a:lvl7pPr marL="3259196" indent="0">
              <a:buNone/>
              <a:defRPr sz="1900" b="1"/>
            </a:lvl7pPr>
            <a:lvl8pPr marL="3802395" indent="0">
              <a:buNone/>
              <a:defRPr sz="1900" b="1"/>
            </a:lvl8pPr>
            <a:lvl9pPr marL="4345595" indent="0">
              <a:buNone/>
              <a:defRPr sz="1900" b="1"/>
            </a:lvl9pPr>
          </a:lstStyle>
          <a:p>
            <a:pPr lvl="0"/>
            <a:r>
              <a:rPr lang="pt-BR" smtClean="0"/>
              <a:t>Clique para editar o texto mestre</a:t>
            </a:r>
          </a:p>
        </p:txBody>
      </p:sp>
      <p:sp>
        <p:nvSpPr>
          <p:cNvPr id="6" name="Espaço Reservado para Conteúdo 5"/>
          <p:cNvSpPr>
            <a:spLocks noGrp="1"/>
          </p:cNvSpPr>
          <p:nvPr>
            <p:ph sz="quarter" idx="4"/>
          </p:nvPr>
        </p:nvSpPr>
        <p:spPr>
          <a:xfrm>
            <a:off x="4645033" y="1631156"/>
            <a:ext cx="4041775" cy="2963466"/>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lvl1pPr>
              <a:defRPr/>
            </a:lvl1pPr>
          </a:lstStyle>
          <a:p>
            <a:endParaRPr lang="es-ES" altLang="pt-BR" dirty="0">
              <a:solidFill>
                <a:srgbClr val="000000"/>
              </a:solidFill>
            </a:endParaRPr>
          </a:p>
        </p:txBody>
      </p:sp>
      <p:sp>
        <p:nvSpPr>
          <p:cNvPr id="8" name="Espaço Reservado para Rodapé 7"/>
          <p:cNvSpPr>
            <a:spLocks noGrp="1"/>
          </p:cNvSpPr>
          <p:nvPr>
            <p:ph type="ftr" sz="quarter" idx="11"/>
          </p:nvPr>
        </p:nvSpPr>
        <p:spPr/>
        <p:txBody>
          <a:bodyPr/>
          <a:lstStyle>
            <a:lvl1pPr>
              <a:defRPr/>
            </a:lvl1pPr>
          </a:lstStyle>
          <a:p>
            <a:endParaRPr lang="es-ES" altLang="pt-BR" dirty="0">
              <a:solidFill>
                <a:srgbClr val="000000"/>
              </a:solidFill>
            </a:endParaRPr>
          </a:p>
        </p:txBody>
      </p:sp>
      <p:sp>
        <p:nvSpPr>
          <p:cNvPr id="9" name="Espaço Reservado para Número de Slide 8"/>
          <p:cNvSpPr>
            <a:spLocks noGrp="1"/>
          </p:cNvSpPr>
          <p:nvPr>
            <p:ph type="sldNum" sz="quarter" idx="12"/>
          </p:nvPr>
        </p:nvSpPr>
        <p:spPr/>
        <p:txBody>
          <a:bodyPr/>
          <a:lstStyle>
            <a:lvl1pPr>
              <a:defRPr/>
            </a:lvl1pPr>
          </a:lstStyle>
          <a:p>
            <a:fld id="{4C90C715-20C7-4AC2-8D4E-912C709F8B0C}" type="slidenum">
              <a:rPr lang="es-ES" altLang="pt-BR">
                <a:solidFill>
                  <a:srgbClr val="000000"/>
                </a:solidFill>
              </a:rPr>
              <a:pPr/>
              <a:t>‹nº›</a:t>
            </a:fld>
            <a:endParaRPr lang="es-ES" altLang="pt-BR" dirty="0">
              <a:solidFill>
                <a:srgbClr val="000000"/>
              </a:solidFill>
            </a:endParaRPr>
          </a:p>
        </p:txBody>
      </p:sp>
    </p:spTree>
    <p:extLst>
      <p:ext uri="{BB962C8B-B14F-4D97-AF65-F5344CB8AC3E}">
        <p14:creationId xmlns:p14="http://schemas.microsoft.com/office/powerpoint/2010/main" xmlns="" val="2719311128"/>
      </p:ext>
    </p:extLst>
  </p:cSld>
  <p:clrMapOvr>
    <a:masterClrMapping/>
  </p:clrMapOvr>
  <p:transition spd="slow">
    <p:randomBar dir="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lvl1pPr>
              <a:defRPr/>
            </a:lvl1pPr>
          </a:lstStyle>
          <a:p>
            <a:endParaRPr lang="es-ES" altLang="pt-BR" dirty="0">
              <a:solidFill>
                <a:srgbClr val="000000"/>
              </a:solidFill>
            </a:endParaRPr>
          </a:p>
        </p:txBody>
      </p:sp>
      <p:sp>
        <p:nvSpPr>
          <p:cNvPr id="4" name="Espaço Reservado para Rodapé 3"/>
          <p:cNvSpPr>
            <a:spLocks noGrp="1"/>
          </p:cNvSpPr>
          <p:nvPr>
            <p:ph type="ftr" sz="quarter" idx="11"/>
          </p:nvPr>
        </p:nvSpPr>
        <p:spPr/>
        <p:txBody>
          <a:bodyPr/>
          <a:lstStyle>
            <a:lvl1pPr>
              <a:defRPr/>
            </a:lvl1pPr>
          </a:lstStyle>
          <a:p>
            <a:endParaRPr lang="es-ES" altLang="pt-BR" dirty="0">
              <a:solidFill>
                <a:srgbClr val="000000"/>
              </a:solidFill>
            </a:endParaRPr>
          </a:p>
        </p:txBody>
      </p:sp>
      <p:sp>
        <p:nvSpPr>
          <p:cNvPr id="5" name="Espaço Reservado para Número de Slide 4"/>
          <p:cNvSpPr>
            <a:spLocks noGrp="1"/>
          </p:cNvSpPr>
          <p:nvPr>
            <p:ph type="sldNum" sz="quarter" idx="12"/>
          </p:nvPr>
        </p:nvSpPr>
        <p:spPr/>
        <p:txBody>
          <a:bodyPr/>
          <a:lstStyle>
            <a:lvl1pPr>
              <a:defRPr/>
            </a:lvl1pPr>
          </a:lstStyle>
          <a:p>
            <a:fld id="{2EC48459-9612-4594-A927-0612B1FACFBA}" type="slidenum">
              <a:rPr lang="es-ES" altLang="pt-BR">
                <a:solidFill>
                  <a:srgbClr val="000000"/>
                </a:solidFill>
              </a:rPr>
              <a:pPr/>
              <a:t>‹nº›</a:t>
            </a:fld>
            <a:endParaRPr lang="es-ES" altLang="pt-BR" dirty="0">
              <a:solidFill>
                <a:srgbClr val="000000"/>
              </a:solidFill>
            </a:endParaRPr>
          </a:p>
        </p:txBody>
      </p:sp>
    </p:spTree>
    <p:extLst>
      <p:ext uri="{BB962C8B-B14F-4D97-AF65-F5344CB8AC3E}">
        <p14:creationId xmlns:p14="http://schemas.microsoft.com/office/powerpoint/2010/main" xmlns="" val="1440251588"/>
      </p:ext>
    </p:extLst>
  </p:cSld>
  <p:clrMapOvr>
    <a:masterClrMapping/>
  </p:clrMapOvr>
  <p:transition spd="slow">
    <p:randomBar dir="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lvl1pPr>
              <a:defRPr/>
            </a:lvl1pPr>
          </a:lstStyle>
          <a:p>
            <a:endParaRPr lang="es-ES" altLang="pt-BR" dirty="0">
              <a:solidFill>
                <a:srgbClr val="000000"/>
              </a:solidFill>
            </a:endParaRPr>
          </a:p>
        </p:txBody>
      </p:sp>
      <p:sp>
        <p:nvSpPr>
          <p:cNvPr id="3" name="Espaço Reservado para Rodapé 2"/>
          <p:cNvSpPr>
            <a:spLocks noGrp="1"/>
          </p:cNvSpPr>
          <p:nvPr>
            <p:ph type="ftr" sz="quarter" idx="11"/>
          </p:nvPr>
        </p:nvSpPr>
        <p:spPr/>
        <p:txBody>
          <a:bodyPr/>
          <a:lstStyle>
            <a:lvl1pPr>
              <a:defRPr/>
            </a:lvl1pPr>
          </a:lstStyle>
          <a:p>
            <a:endParaRPr lang="es-ES" altLang="pt-BR" dirty="0">
              <a:solidFill>
                <a:srgbClr val="000000"/>
              </a:solidFill>
            </a:endParaRPr>
          </a:p>
        </p:txBody>
      </p:sp>
      <p:sp>
        <p:nvSpPr>
          <p:cNvPr id="4" name="Espaço Reservado para Número de Slide 3"/>
          <p:cNvSpPr>
            <a:spLocks noGrp="1"/>
          </p:cNvSpPr>
          <p:nvPr>
            <p:ph type="sldNum" sz="quarter" idx="12"/>
          </p:nvPr>
        </p:nvSpPr>
        <p:spPr/>
        <p:txBody>
          <a:bodyPr/>
          <a:lstStyle>
            <a:lvl1pPr>
              <a:defRPr/>
            </a:lvl1pPr>
          </a:lstStyle>
          <a:p>
            <a:fld id="{2E390415-511A-4AEE-B428-80830511E66C}" type="slidenum">
              <a:rPr lang="es-ES" altLang="pt-BR">
                <a:solidFill>
                  <a:srgbClr val="000000"/>
                </a:solidFill>
              </a:rPr>
              <a:pPr/>
              <a:t>‹nº›</a:t>
            </a:fld>
            <a:endParaRPr lang="es-ES" altLang="pt-BR" dirty="0">
              <a:solidFill>
                <a:srgbClr val="000000"/>
              </a:solidFill>
            </a:endParaRPr>
          </a:p>
        </p:txBody>
      </p:sp>
    </p:spTree>
    <p:extLst>
      <p:ext uri="{BB962C8B-B14F-4D97-AF65-F5344CB8AC3E}">
        <p14:creationId xmlns:p14="http://schemas.microsoft.com/office/powerpoint/2010/main" xmlns="" val="146713749"/>
      </p:ext>
    </p:extLst>
  </p:cSld>
  <p:clrMapOvr>
    <a:masterClrMapping/>
  </p:clrMapOvr>
  <p:transition spd="slow">
    <p:randomBar dir="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9" y="204787"/>
            <a:ext cx="3008313" cy="871538"/>
          </a:xfrm>
        </p:spPr>
        <p:txBody>
          <a:bodyPr anchor="b"/>
          <a:lstStyle>
            <a:lvl1pPr algn="l">
              <a:defRPr sz="24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6" y="204793"/>
            <a:ext cx="5111751" cy="4389835"/>
          </a:xfrm>
        </p:spPr>
        <p:txBody>
          <a:bodyPr/>
          <a:lstStyle>
            <a:lvl1pPr>
              <a:defRPr sz="3800"/>
            </a:lvl1pPr>
            <a:lvl2pPr>
              <a:defRPr sz="3300"/>
            </a:lvl2pPr>
            <a:lvl3pPr>
              <a:defRPr sz="2900"/>
            </a:lvl3pPr>
            <a:lvl4pPr>
              <a:defRPr sz="2400"/>
            </a:lvl4pPr>
            <a:lvl5pPr>
              <a:defRPr sz="2400"/>
            </a:lvl5pPr>
            <a:lvl6pPr>
              <a:defRPr sz="2400"/>
            </a:lvl6pPr>
            <a:lvl7pPr>
              <a:defRPr sz="2400"/>
            </a:lvl7pPr>
            <a:lvl8pPr>
              <a:defRPr sz="2400"/>
            </a:lvl8pPr>
            <a:lvl9pPr>
              <a:defRPr sz="2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9" y="1076330"/>
            <a:ext cx="3008313" cy="3518297"/>
          </a:xfrm>
        </p:spPr>
        <p:txBody>
          <a:bodyPr/>
          <a:lstStyle>
            <a:lvl1pPr marL="0" indent="0">
              <a:buNone/>
              <a:defRPr sz="1700"/>
            </a:lvl1pPr>
            <a:lvl2pPr marL="543199" indent="0">
              <a:buNone/>
              <a:defRPr sz="1400"/>
            </a:lvl2pPr>
            <a:lvl3pPr marL="1086399" indent="0">
              <a:buNone/>
              <a:defRPr sz="1200"/>
            </a:lvl3pPr>
            <a:lvl4pPr marL="1629598" indent="0">
              <a:buNone/>
              <a:defRPr sz="1100"/>
            </a:lvl4pPr>
            <a:lvl5pPr marL="2172797" indent="0">
              <a:buNone/>
              <a:defRPr sz="1100"/>
            </a:lvl5pPr>
            <a:lvl6pPr marL="2715997" indent="0">
              <a:buNone/>
              <a:defRPr sz="1100"/>
            </a:lvl6pPr>
            <a:lvl7pPr marL="3259196" indent="0">
              <a:buNone/>
              <a:defRPr sz="1100"/>
            </a:lvl7pPr>
            <a:lvl8pPr marL="3802395" indent="0">
              <a:buNone/>
              <a:defRPr sz="1100"/>
            </a:lvl8pPr>
            <a:lvl9pPr marL="4345595" indent="0">
              <a:buNone/>
              <a:defRPr sz="11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lvl1pPr>
              <a:defRPr/>
            </a:lvl1pPr>
          </a:lstStyle>
          <a:p>
            <a:endParaRPr lang="es-ES" altLang="pt-BR" dirty="0">
              <a:solidFill>
                <a:srgbClr val="000000"/>
              </a:solidFill>
            </a:endParaRPr>
          </a:p>
        </p:txBody>
      </p:sp>
      <p:sp>
        <p:nvSpPr>
          <p:cNvPr id="6" name="Espaço Reservado para Rodapé 5"/>
          <p:cNvSpPr>
            <a:spLocks noGrp="1"/>
          </p:cNvSpPr>
          <p:nvPr>
            <p:ph type="ftr" sz="quarter" idx="11"/>
          </p:nvPr>
        </p:nvSpPr>
        <p:spPr/>
        <p:txBody>
          <a:bodyPr/>
          <a:lstStyle>
            <a:lvl1pPr>
              <a:defRPr/>
            </a:lvl1pPr>
          </a:lstStyle>
          <a:p>
            <a:endParaRPr lang="es-ES" altLang="pt-BR" dirty="0">
              <a:solidFill>
                <a:srgbClr val="000000"/>
              </a:solidFill>
            </a:endParaRPr>
          </a:p>
        </p:txBody>
      </p:sp>
      <p:sp>
        <p:nvSpPr>
          <p:cNvPr id="7" name="Espaço Reservado para Número de Slide 6"/>
          <p:cNvSpPr>
            <a:spLocks noGrp="1"/>
          </p:cNvSpPr>
          <p:nvPr>
            <p:ph type="sldNum" sz="quarter" idx="12"/>
          </p:nvPr>
        </p:nvSpPr>
        <p:spPr/>
        <p:txBody>
          <a:bodyPr/>
          <a:lstStyle>
            <a:lvl1pPr>
              <a:defRPr/>
            </a:lvl1pPr>
          </a:lstStyle>
          <a:p>
            <a:fld id="{8FACCA1A-50A7-4154-AE9C-F62D289982B7}" type="slidenum">
              <a:rPr lang="es-ES" altLang="pt-BR">
                <a:solidFill>
                  <a:srgbClr val="000000"/>
                </a:solidFill>
              </a:rPr>
              <a:pPr/>
              <a:t>‹nº›</a:t>
            </a:fld>
            <a:endParaRPr lang="es-ES" altLang="pt-BR" dirty="0">
              <a:solidFill>
                <a:srgbClr val="000000"/>
              </a:solidFill>
            </a:endParaRPr>
          </a:p>
        </p:txBody>
      </p:sp>
    </p:spTree>
    <p:extLst>
      <p:ext uri="{BB962C8B-B14F-4D97-AF65-F5344CB8AC3E}">
        <p14:creationId xmlns:p14="http://schemas.microsoft.com/office/powerpoint/2010/main" xmlns="" val="1448633588"/>
      </p:ext>
    </p:extLst>
  </p:cSld>
  <p:clrMapOvr>
    <a:masterClrMapping/>
  </p:clrMapOvr>
  <p:transition spd="slow">
    <p:randomBar dir="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9" y="3600453"/>
            <a:ext cx="5486400" cy="425053"/>
          </a:xfrm>
        </p:spPr>
        <p:txBody>
          <a:bodyPr anchor="b"/>
          <a:lstStyle>
            <a:lvl1pPr algn="l">
              <a:defRPr sz="24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9" y="459582"/>
            <a:ext cx="5486400" cy="3086100"/>
          </a:xfrm>
        </p:spPr>
        <p:txBody>
          <a:bodyPr/>
          <a:lstStyle>
            <a:lvl1pPr marL="0" indent="0">
              <a:buNone/>
              <a:defRPr sz="3800"/>
            </a:lvl1pPr>
            <a:lvl2pPr marL="543199" indent="0">
              <a:buNone/>
              <a:defRPr sz="3300"/>
            </a:lvl2pPr>
            <a:lvl3pPr marL="1086399" indent="0">
              <a:buNone/>
              <a:defRPr sz="2900"/>
            </a:lvl3pPr>
            <a:lvl4pPr marL="1629598" indent="0">
              <a:buNone/>
              <a:defRPr sz="2400"/>
            </a:lvl4pPr>
            <a:lvl5pPr marL="2172797" indent="0">
              <a:buNone/>
              <a:defRPr sz="2400"/>
            </a:lvl5pPr>
            <a:lvl6pPr marL="2715997" indent="0">
              <a:buNone/>
              <a:defRPr sz="2400"/>
            </a:lvl6pPr>
            <a:lvl7pPr marL="3259196" indent="0">
              <a:buNone/>
              <a:defRPr sz="2400"/>
            </a:lvl7pPr>
            <a:lvl8pPr marL="3802395" indent="0">
              <a:buNone/>
              <a:defRPr sz="2400"/>
            </a:lvl8pPr>
            <a:lvl9pPr marL="4345595" indent="0">
              <a:buNone/>
              <a:defRPr sz="2400"/>
            </a:lvl9pPr>
          </a:lstStyle>
          <a:p>
            <a:r>
              <a:rPr lang="pt-BR" dirty="0" smtClean="0"/>
              <a:t>Clique no ícone para adicionar uma imagem</a:t>
            </a:r>
            <a:endParaRPr lang="pt-BR" dirty="0"/>
          </a:p>
        </p:txBody>
      </p:sp>
      <p:sp>
        <p:nvSpPr>
          <p:cNvPr id="4" name="Espaço Reservado para Texto 3"/>
          <p:cNvSpPr>
            <a:spLocks noGrp="1"/>
          </p:cNvSpPr>
          <p:nvPr>
            <p:ph type="body" sz="half" idx="2"/>
          </p:nvPr>
        </p:nvSpPr>
        <p:spPr>
          <a:xfrm>
            <a:off x="1792289" y="4025509"/>
            <a:ext cx="5486400" cy="603647"/>
          </a:xfrm>
        </p:spPr>
        <p:txBody>
          <a:bodyPr/>
          <a:lstStyle>
            <a:lvl1pPr marL="0" indent="0">
              <a:buNone/>
              <a:defRPr sz="1700"/>
            </a:lvl1pPr>
            <a:lvl2pPr marL="543199" indent="0">
              <a:buNone/>
              <a:defRPr sz="1400"/>
            </a:lvl2pPr>
            <a:lvl3pPr marL="1086399" indent="0">
              <a:buNone/>
              <a:defRPr sz="1200"/>
            </a:lvl3pPr>
            <a:lvl4pPr marL="1629598" indent="0">
              <a:buNone/>
              <a:defRPr sz="1100"/>
            </a:lvl4pPr>
            <a:lvl5pPr marL="2172797" indent="0">
              <a:buNone/>
              <a:defRPr sz="1100"/>
            </a:lvl5pPr>
            <a:lvl6pPr marL="2715997" indent="0">
              <a:buNone/>
              <a:defRPr sz="1100"/>
            </a:lvl6pPr>
            <a:lvl7pPr marL="3259196" indent="0">
              <a:buNone/>
              <a:defRPr sz="1100"/>
            </a:lvl7pPr>
            <a:lvl8pPr marL="3802395" indent="0">
              <a:buNone/>
              <a:defRPr sz="1100"/>
            </a:lvl8pPr>
            <a:lvl9pPr marL="4345595" indent="0">
              <a:buNone/>
              <a:defRPr sz="11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lvl1pPr>
              <a:defRPr/>
            </a:lvl1pPr>
          </a:lstStyle>
          <a:p>
            <a:endParaRPr lang="es-ES" altLang="pt-BR" dirty="0">
              <a:solidFill>
                <a:srgbClr val="000000"/>
              </a:solidFill>
            </a:endParaRPr>
          </a:p>
        </p:txBody>
      </p:sp>
      <p:sp>
        <p:nvSpPr>
          <p:cNvPr id="6" name="Espaço Reservado para Rodapé 5"/>
          <p:cNvSpPr>
            <a:spLocks noGrp="1"/>
          </p:cNvSpPr>
          <p:nvPr>
            <p:ph type="ftr" sz="quarter" idx="11"/>
          </p:nvPr>
        </p:nvSpPr>
        <p:spPr/>
        <p:txBody>
          <a:bodyPr/>
          <a:lstStyle>
            <a:lvl1pPr>
              <a:defRPr/>
            </a:lvl1pPr>
          </a:lstStyle>
          <a:p>
            <a:endParaRPr lang="es-ES" altLang="pt-BR" dirty="0">
              <a:solidFill>
                <a:srgbClr val="000000"/>
              </a:solidFill>
            </a:endParaRPr>
          </a:p>
        </p:txBody>
      </p:sp>
      <p:sp>
        <p:nvSpPr>
          <p:cNvPr id="7" name="Espaço Reservado para Número de Slide 6"/>
          <p:cNvSpPr>
            <a:spLocks noGrp="1"/>
          </p:cNvSpPr>
          <p:nvPr>
            <p:ph type="sldNum" sz="quarter" idx="12"/>
          </p:nvPr>
        </p:nvSpPr>
        <p:spPr/>
        <p:txBody>
          <a:bodyPr/>
          <a:lstStyle>
            <a:lvl1pPr>
              <a:defRPr/>
            </a:lvl1pPr>
          </a:lstStyle>
          <a:p>
            <a:fld id="{0EB79D8F-CD0B-4140-AA2A-C52A57E6FDEC}" type="slidenum">
              <a:rPr lang="es-ES" altLang="pt-BR">
                <a:solidFill>
                  <a:srgbClr val="000000"/>
                </a:solidFill>
              </a:rPr>
              <a:pPr/>
              <a:t>‹nº›</a:t>
            </a:fld>
            <a:endParaRPr lang="es-ES" altLang="pt-BR" dirty="0">
              <a:solidFill>
                <a:srgbClr val="000000"/>
              </a:solidFill>
            </a:endParaRPr>
          </a:p>
        </p:txBody>
      </p:sp>
    </p:spTree>
    <p:extLst>
      <p:ext uri="{BB962C8B-B14F-4D97-AF65-F5344CB8AC3E}">
        <p14:creationId xmlns:p14="http://schemas.microsoft.com/office/powerpoint/2010/main" xmlns="" val="2028216834"/>
      </p:ext>
    </p:extLst>
  </p:cSld>
  <p:clrMapOvr>
    <a:masterClrMapping/>
  </p:clrMapOvr>
  <p:transition spd="slow">
    <p:randomBar dir="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endParaRPr lang="es-ES" altLang="pt-BR" dirty="0">
              <a:solidFill>
                <a:srgbClr val="000000"/>
              </a:solidFill>
            </a:endParaRPr>
          </a:p>
        </p:txBody>
      </p:sp>
      <p:sp>
        <p:nvSpPr>
          <p:cNvPr id="5" name="Espaço Reservado para Rodapé 4"/>
          <p:cNvSpPr>
            <a:spLocks noGrp="1"/>
          </p:cNvSpPr>
          <p:nvPr>
            <p:ph type="ftr" sz="quarter" idx="11"/>
          </p:nvPr>
        </p:nvSpPr>
        <p:spPr/>
        <p:txBody>
          <a:bodyPr/>
          <a:lstStyle>
            <a:lvl1pPr>
              <a:defRPr/>
            </a:lvl1pPr>
          </a:lstStyle>
          <a:p>
            <a:endParaRPr lang="es-ES" altLang="pt-BR" dirty="0">
              <a:solidFill>
                <a:srgbClr val="000000"/>
              </a:solidFill>
            </a:endParaRPr>
          </a:p>
        </p:txBody>
      </p:sp>
      <p:sp>
        <p:nvSpPr>
          <p:cNvPr id="6" name="Espaço Reservado para Número de Slide 5"/>
          <p:cNvSpPr>
            <a:spLocks noGrp="1"/>
          </p:cNvSpPr>
          <p:nvPr>
            <p:ph type="sldNum" sz="quarter" idx="12"/>
          </p:nvPr>
        </p:nvSpPr>
        <p:spPr/>
        <p:txBody>
          <a:bodyPr/>
          <a:lstStyle>
            <a:lvl1pPr>
              <a:defRPr/>
            </a:lvl1pPr>
          </a:lstStyle>
          <a:p>
            <a:fld id="{CBF7B2FD-AF12-4356-9EE2-52339F898606}" type="slidenum">
              <a:rPr lang="es-ES" altLang="pt-BR">
                <a:solidFill>
                  <a:srgbClr val="000000"/>
                </a:solidFill>
              </a:rPr>
              <a:pPr/>
              <a:t>‹nº›</a:t>
            </a:fld>
            <a:endParaRPr lang="es-ES" altLang="pt-BR" dirty="0">
              <a:solidFill>
                <a:srgbClr val="000000"/>
              </a:solidFill>
            </a:endParaRPr>
          </a:p>
        </p:txBody>
      </p:sp>
    </p:spTree>
    <p:extLst>
      <p:ext uri="{BB962C8B-B14F-4D97-AF65-F5344CB8AC3E}">
        <p14:creationId xmlns:p14="http://schemas.microsoft.com/office/powerpoint/2010/main" xmlns="" val="1745575472"/>
      </p:ext>
    </p:extLst>
  </p:cSld>
  <p:clrMapOvr>
    <a:masterClrMapping/>
  </p:clrMapOvr>
  <p:transition spd="slow">
    <p:randomBar dir="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15103" y="457200"/>
            <a:ext cx="1943101" cy="4114800"/>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685802" y="457200"/>
            <a:ext cx="5676900" cy="4114800"/>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endParaRPr lang="es-ES" altLang="pt-BR" dirty="0">
              <a:solidFill>
                <a:srgbClr val="000000"/>
              </a:solidFill>
            </a:endParaRPr>
          </a:p>
        </p:txBody>
      </p:sp>
      <p:sp>
        <p:nvSpPr>
          <p:cNvPr id="5" name="Espaço Reservado para Rodapé 4"/>
          <p:cNvSpPr>
            <a:spLocks noGrp="1"/>
          </p:cNvSpPr>
          <p:nvPr>
            <p:ph type="ftr" sz="quarter" idx="11"/>
          </p:nvPr>
        </p:nvSpPr>
        <p:spPr/>
        <p:txBody>
          <a:bodyPr/>
          <a:lstStyle>
            <a:lvl1pPr>
              <a:defRPr/>
            </a:lvl1pPr>
          </a:lstStyle>
          <a:p>
            <a:endParaRPr lang="es-ES" altLang="pt-BR" dirty="0">
              <a:solidFill>
                <a:srgbClr val="000000"/>
              </a:solidFill>
            </a:endParaRPr>
          </a:p>
        </p:txBody>
      </p:sp>
      <p:sp>
        <p:nvSpPr>
          <p:cNvPr id="6" name="Espaço Reservado para Número de Slide 5"/>
          <p:cNvSpPr>
            <a:spLocks noGrp="1"/>
          </p:cNvSpPr>
          <p:nvPr>
            <p:ph type="sldNum" sz="quarter" idx="12"/>
          </p:nvPr>
        </p:nvSpPr>
        <p:spPr/>
        <p:txBody>
          <a:bodyPr/>
          <a:lstStyle>
            <a:lvl1pPr>
              <a:defRPr/>
            </a:lvl1pPr>
          </a:lstStyle>
          <a:p>
            <a:fld id="{8118EB8D-494A-4F9D-828F-3BE6198358F5}" type="slidenum">
              <a:rPr lang="es-ES" altLang="pt-BR">
                <a:solidFill>
                  <a:srgbClr val="000000"/>
                </a:solidFill>
              </a:rPr>
              <a:pPr/>
              <a:t>‹nº›</a:t>
            </a:fld>
            <a:endParaRPr lang="es-ES" altLang="pt-BR" dirty="0">
              <a:solidFill>
                <a:srgbClr val="000000"/>
              </a:solidFill>
            </a:endParaRPr>
          </a:p>
        </p:txBody>
      </p:sp>
    </p:spTree>
    <p:extLst>
      <p:ext uri="{BB962C8B-B14F-4D97-AF65-F5344CB8AC3E}">
        <p14:creationId xmlns:p14="http://schemas.microsoft.com/office/powerpoint/2010/main" xmlns="" val="2308378561"/>
      </p:ext>
    </p:extLst>
  </p:cSld>
  <p:clrMapOvr>
    <a:masterClrMapping/>
  </p:clrMapOvr>
  <p:transition spd="slow">
    <p:randomBar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media/audio1.wav"/><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audio" Target="../media/audio11.wav"/></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audio" Target="../media/audio1.wav"/><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audio" Target="../media/audio11.wav"/></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bg1"/>
            </a:gs>
            <a:gs pos="100000">
              <a:schemeClr val="bg2"/>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pt-BR" dirty="0" smtClean="0"/>
              <a:t>Clique para editar o estilo do título mestre</a:t>
            </a:r>
            <a:endParaRPr lang="pt-BR" dirty="0"/>
          </a:p>
        </p:txBody>
      </p:sp>
      <p:sp>
        <p:nvSpPr>
          <p:cNvPr id="3" name="Espaço Reservado para Texto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5F339CC4-A419-45DA-9E18-5D97E67C2F57}" type="datetimeFigureOut">
              <a:rPr lang="pt-BR" smtClean="0"/>
              <a:pPr>
                <a:defRPr/>
              </a:pPr>
              <a:t>19/12/2019</a:t>
            </a:fld>
            <a:endParaRPr lang="pt-BR" dirty="0"/>
          </a:p>
        </p:txBody>
      </p:sp>
      <p:sp>
        <p:nvSpPr>
          <p:cNvPr id="5" name="Espaço Reservado para Rodapé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pt-BR" dirty="0"/>
          </a:p>
        </p:txBody>
      </p:sp>
      <p:sp>
        <p:nvSpPr>
          <p:cNvPr id="6" name="Espaço Reservado para Número de Slid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D65558F8-9A70-47EC-A696-F1B267619656}" type="slidenum">
              <a:rPr lang="pt-BR" smtClean="0"/>
              <a:pPr>
                <a:defRPr/>
              </a:pPr>
              <a:t>‹nº›</a:t>
            </a:fld>
            <a:endParaRPr lang="pt-BR" dirty="0"/>
          </a:p>
        </p:txBody>
      </p:sp>
    </p:spTree>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Lst>
  <mc:AlternateContent xmlns:mc="http://schemas.openxmlformats.org/markup-compatibility/2006">
    <mc:Choice xmlns:p14="http://schemas.microsoft.com/office/powerpoint/2010/main" xmlns="" Requires="p14">
      <p:transition spd="slow" p14:dur="3000" advClick="0" advTm="10000">
        <p14:prism dir="r" isContent="1" isInverted="1"/>
        <p:sndAc>
          <p:stSnd>
            <p:snd r:embed="rId14" name="Dança com Lobos.wav"/>
          </p:stSnd>
        </p:sndAc>
      </p:transition>
    </mc:Choice>
    <mc:Fallback>
      <p:transition spd="slow" advClick="0" advTm="10000">
        <p:fade/>
        <p:sndAc>
          <p:stSnd>
            <p:snd r:embed="rId13" name="Dança com Lobos.wav"/>
          </p:stSnd>
        </p:sndAc>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Espaço Reservado para Título 21"/>
          <p:cNvSpPr>
            <a:spLocks noGrp="1"/>
          </p:cNvSpPr>
          <p:nvPr>
            <p:ph type="title"/>
          </p:nvPr>
        </p:nvSpPr>
        <p:spPr>
          <a:xfrm>
            <a:off x="457200" y="205979"/>
            <a:ext cx="8229600" cy="85725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457200" y="1200150"/>
            <a:ext cx="8229600" cy="3531870"/>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4" name="Espaço Reservado para Data 13"/>
          <p:cNvSpPr>
            <a:spLocks noGrp="1"/>
          </p:cNvSpPr>
          <p:nvPr>
            <p:ph type="dt" sz="half" idx="2"/>
          </p:nvPr>
        </p:nvSpPr>
        <p:spPr>
          <a:xfrm>
            <a:off x="457200" y="4812507"/>
            <a:ext cx="2133600" cy="273844"/>
          </a:xfrm>
          <a:prstGeom prst="rect">
            <a:avLst/>
          </a:prstGeom>
        </p:spPr>
        <p:txBody>
          <a:bodyPr vert="horz" anchor="b"/>
          <a:lstStyle>
            <a:lvl1pPr algn="l" eaLnBrk="1" latinLnBrk="0" hangingPunct="1">
              <a:defRPr kumimoji="0" sz="1200">
                <a:solidFill>
                  <a:schemeClr val="tx1">
                    <a:shade val="50000"/>
                  </a:schemeClr>
                </a:solidFill>
              </a:defRPr>
            </a:lvl1pPr>
          </a:lstStyle>
          <a:p>
            <a:pPr>
              <a:defRPr/>
            </a:pPr>
            <a:fld id="{5F339CC4-A419-45DA-9E18-5D97E67C2F57}" type="datetimeFigureOut">
              <a:rPr lang="pt-BR" smtClean="0"/>
              <a:pPr>
                <a:defRPr/>
              </a:pPr>
              <a:t>19/12/2019</a:t>
            </a:fld>
            <a:endParaRPr lang="pt-BR" dirty="0"/>
          </a:p>
        </p:txBody>
      </p:sp>
      <p:sp>
        <p:nvSpPr>
          <p:cNvPr id="3" name="Espaço Reservado para Rodapé 2"/>
          <p:cNvSpPr>
            <a:spLocks noGrp="1"/>
          </p:cNvSpPr>
          <p:nvPr>
            <p:ph type="ftr" sz="quarter" idx="3"/>
          </p:nvPr>
        </p:nvSpPr>
        <p:spPr>
          <a:xfrm>
            <a:off x="3124200" y="4812507"/>
            <a:ext cx="2895600" cy="273844"/>
          </a:xfrm>
          <a:prstGeom prst="rect">
            <a:avLst/>
          </a:prstGeom>
        </p:spPr>
        <p:txBody>
          <a:bodyPr vert="horz" anchor="b"/>
          <a:lstStyle>
            <a:lvl1pPr algn="ctr" eaLnBrk="1" latinLnBrk="0" hangingPunct="1">
              <a:defRPr kumimoji="0" sz="1200">
                <a:solidFill>
                  <a:schemeClr val="tx1">
                    <a:shade val="50000"/>
                  </a:schemeClr>
                </a:solidFill>
              </a:defRPr>
            </a:lvl1pPr>
          </a:lstStyle>
          <a:p>
            <a:pPr>
              <a:defRPr/>
            </a:pPr>
            <a:endParaRPr lang="pt-BR" dirty="0"/>
          </a:p>
        </p:txBody>
      </p:sp>
      <p:sp>
        <p:nvSpPr>
          <p:cNvPr id="23" name="Espaço Reservado para Número de Slide 22"/>
          <p:cNvSpPr>
            <a:spLocks noGrp="1"/>
          </p:cNvSpPr>
          <p:nvPr>
            <p:ph type="sldNum" sz="quarter" idx="4"/>
          </p:nvPr>
        </p:nvSpPr>
        <p:spPr>
          <a:xfrm>
            <a:off x="7924800" y="4812507"/>
            <a:ext cx="762000" cy="273844"/>
          </a:xfrm>
          <a:prstGeom prst="rect">
            <a:avLst/>
          </a:prstGeom>
        </p:spPr>
        <p:txBody>
          <a:bodyPr vert="horz" lIns="0" rIns="0" anchor="b"/>
          <a:lstStyle>
            <a:lvl1pPr algn="r" eaLnBrk="1" latinLnBrk="0" hangingPunct="1">
              <a:defRPr kumimoji="0" sz="1200">
                <a:solidFill>
                  <a:schemeClr val="tx1">
                    <a:shade val="50000"/>
                  </a:schemeClr>
                </a:solidFill>
              </a:defRPr>
            </a:lvl1pPr>
          </a:lstStyle>
          <a:p>
            <a:pPr>
              <a:defRPr/>
            </a:pPr>
            <a:fld id="{D65558F8-9A70-47EC-A696-F1B267619656}" type="slidenum">
              <a:rPr lang="pt-BR" smtClean="0"/>
              <a:pPr>
                <a:defRPr/>
              </a:pPr>
              <a:t>‹nº›</a:t>
            </a:fld>
            <a:endParaRPr lang="pt-BR" dirty="0"/>
          </a:p>
        </p:txBody>
      </p:sp>
    </p:spTree>
  </p:cSld>
  <p:clrMap bg1="dk1" tx1="lt1" bg2="dk2" tx2="lt2" accent1="accent1" accent2="accent2" accent3="accent3" accent4="accent4" accent5="accent5" accent6="accent6" hlink="hlink" folHlink="folHlink"/>
  <p:sldLayoutIdLst>
    <p:sldLayoutId id="2147484009" r:id="rId1"/>
    <p:sldLayoutId id="2147484010" r:id="rId2"/>
    <p:sldLayoutId id="2147484011" r:id="rId3"/>
    <p:sldLayoutId id="2147484012" r:id="rId4"/>
    <p:sldLayoutId id="2147484013" r:id="rId5"/>
    <p:sldLayoutId id="2147484014" r:id="rId6"/>
    <p:sldLayoutId id="2147484015" r:id="rId7"/>
    <p:sldLayoutId id="2147484016" r:id="rId8"/>
    <p:sldLayoutId id="2147484017" r:id="rId9"/>
    <p:sldLayoutId id="2147484018" r:id="rId10"/>
    <p:sldLayoutId id="2147484019" r:id="rId11"/>
  </p:sldLayoutIdLst>
  <mc:AlternateContent xmlns:mc="http://schemas.openxmlformats.org/markup-compatibility/2006">
    <mc:Choice xmlns:p14="http://schemas.microsoft.com/office/powerpoint/2010/main" xmlns="" Requires="p14">
      <p:transition spd="slow" p14:dur="3000" advClick="0" advTm="10000">
        <p14:prism dir="r" isContent="1" isInverted="1"/>
        <p:sndAc>
          <p:stSnd>
            <p:snd r:embed="rId14" name="Dança com Lobos.wav"/>
          </p:stSnd>
        </p:sndAc>
      </p:transition>
    </mc:Choice>
    <mc:Fallback>
      <p:transition spd="slow" advClick="0" advTm="10000">
        <p:fade/>
        <p:sndAc>
          <p:stSnd>
            <p:snd r:embed="rId13" name="Dança com Lobos.wav"/>
          </p:stSnd>
        </p:sndAc>
      </p:transition>
    </mc:Fallback>
  </mc:AlternateConten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8" name="Espaço Reservado para Texto 7"/>
          <p:cNvSpPr>
            <a:spLocks noGrp="1"/>
          </p:cNvSpPr>
          <p:nvPr>
            <p:ph type="body" idx="1"/>
          </p:nvPr>
        </p:nvSpPr>
        <p:spPr>
          <a:xfrm>
            <a:off x="304810" y="1165624"/>
            <a:ext cx="8686801" cy="3394472"/>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6477001" y="57156"/>
            <a:ext cx="2514600" cy="216694"/>
          </a:xfrm>
          <a:prstGeom prst="rect">
            <a:avLst/>
          </a:prstGeom>
        </p:spPr>
        <p:txBody>
          <a:bodyPr vert="horz"/>
          <a:lstStyle>
            <a:lvl1pPr algn="l" eaLnBrk="1" latinLnBrk="0" hangingPunct="1">
              <a:defRPr kumimoji="0" sz="1200">
                <a:solidFill>
                  <a:schemeClr val="accent1">
                    <a:shade val="75000"/>
                  </a:schemeClr>
                </a:solidFill>
              </a:defRPr>
            </a:lvl1pPr>
          </a:lstStyle>
          <a:p>
            <a:pPr fontAlgn="auto">
              <a:spcBef>
                <a:spcPts val="0"/>
              </a:spcBef>
              <a:spcAft>
                <a:spcPts val="0"/>
              </a:spcAft>
            </a:pPr>
            <a:fld id="{8083C8D7-4055-45B2-9C62-EB29283BE9C3}" type="datetimeFigureOut">
              <a:rPr lang="pt-BR" smtClean="0">
                <a:solidFill>
                  <a:srgbClr val="629DD1">
                    <a:shade val="75000"/>
                  </a:srgbClr>
                </a:solidFill>
                <a:latin typeface="Cambria"/>
                <a:cs typeface="Arial" charset="0"/>
              </a:rPr>
              <a:pPr fontAlgn="auto">
                <a:spcBef>
                  <a:spcPts val="0"/>
                </a:spcBef>
                <a:spcAft>
                  <a:spcPts val="0"/>
                </a:spcAft>
              </a:pPr>
              <a:t>19/12/2019</a:t>
            </a:fld>
            <a:endParaRPr lang="pt-BR" dirty="0">
              <a:solidFill>
                <a:srgbClr val="629DD1">
                  <a:shade val="75000"/>
                </a:srgbClr>
              </a:solidFill>
              <a:latin typeface="Cambria"/>
              <a:cs typeface="Arial" charset="0"/>
            </a:endParaRPr>
          </a:p>
        </p:txBody>
      </p:sp>
      <p:sp>
        <p:nvSpPr>
          <p:cNvPr id="28" name="Espaço Reservado para Rodapé 27"/>
          <p:cNvSpPr>
            <a:spLocks noGrp="1"/>
          </p:cNvSpPr>
          <p:nvPr>
            <p:ph type="ftr" sz="quarter" idx="3"/>
          </p:nvPr>
        </p:nvSpPr>
        <p:spPr>
          <a:xfrm>
            <a:off x="3124199" y="57156"/>
            <a:ext cx="3352800" cy="216694"/>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endParaRPr lang="pt-BR" dirty="0">
              <a:solidFill>
                <a:srgbClr val="629DD1">
                  <a:shade val="75000"/>
                </a:srgbClr>
              </a:solidFill>
              <a:latin typeface="Cambria"/>
              <a:cs typeface="Arial" charset="0"/>
            </a:endParaRPr>
          </a:p>
        </p:txBody>
      </p:sp>
      <p:sp>
        <p:nvSpPr>
          <p:cNvPr id="5" name="Espaço Reservado para Número de Slide 4"/>
          <p:cNvSpPr>
            <a:spLocks noGrp="1"/>
          </p:cNvSpPr>
          <p:nvPr>
            <p:ph type="sldNum" sz="quarter" idx="4"/>
          </p:nvPr>
        </p:nvSpPr>
        <p:spPr>
          <a:xfrm>
            <a:off x="8229609" y="4857757"/>
            <a:ext cx="762001" cy="183356"/>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fld id="{6AB63C84-61BE-46F1-BFBC-717D1E5147F7}" type="slidenum">
              <a:rPr lang="pt-BR" smtClean="0">
                <a:solidFill>
                  <a:srgbClr val="629DD1">
                    <a:shade val="75000"/>
                  </a:srgbClr>
                </a:solidFill>
                <a:latin typeface="Cambria"/>
                <a:cs typeface="Arial" charset="0"/>
              </a:rPr>
              <a:pPr fontAlgn="auto">
                <a:spcBef>
                  <a:spcPts val="0"/>
                </a:spcBef>
                <a:spcAft>
                  <a:spcPts val="0"/>
                </a:spcAft>
              </a:pPr>
              <a:t>‹nº›</a:t>
            </a:fld>
            <a:endParaRPr lang="pt-BR" dirty="0">
              <a:solidFill>
                <a:srgbClr val="629DD1">
                  <a:shade val="75000"/>
                </a:srgbClr>
              </a:solidFill>
              <a:latin typeface="Cambria"/>
              <a:cs typeface="Arial" charset="0"/>
            </a:endParaRPr>
          </a:p>
        </p:txBody>
      </p:sp>
      <p:sp>
        <p:nvSpPr>
          <p:cNvPr id="10" name="Espaço Reservado para Título 9"/>
          <p:cNvSpPr>
            <a:spLocks noGrp="1"/>
          </p:cNvSpPr>
          <p:nvPr>
            <p:ph type="title"/>
          </p:nvPr>
        </p:nvSpPr>
        <p:spPr>
          <a:xfrm>
            <a:off x="304810" y="342900"/>
            <a:ext cx="8686801" cy="628650"/>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514359"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12" name="Conector reto 11"/>
          <p:cNvSpPr>
            <a:spLocks noChangeShapeType="1"/>
          </p:cNvSpPr>
          <p:nvPr/>
        </p:nvSpPr>
        <p:spPr bwMode="auto">
          <a:xfrm>
            <a:off x="514359" y="793491"/>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Tree>
    <p:extLst>
      <p:ext uri="{BB962C8B-B14F-4D97-AF65-F5344CB8AC3E}">
        <p14:creationId xmlns:p14="http://schemas.microsoft.com/office/powerpoint/2010/main" xmlns="" val="2683831052"/>
      </p:ext>
    </p:extLst>
  </p:cSld>
  <p:clrMap bg1="lt1" tx1="dk1" bg2="lt2" tx2="dk2" accent1="accent1" accent2="accent2" accent3="accent3" accent4="accent4" accent5="accent5" accent6="accent6" hlink="hlink" folHlink="folHlink"/>
  <p:sldLayoutIdLst>
    <p:sldLayoutId id="2147484033" r:id="rId1"/>
    <p:sldLayoutId id="2147484034" r:id="rId2"/>
    <p:sldLayoutId id="2147484035" r:id="rId3"/>
    <p:sldLayoutId id="2147484036" r:id="rId4"/>
    <p:sldLayoutId id="2147484037" r:id="rId5"/>
    <p:sldLayoutId id="2147484038" r:id="rId6"/>
    <p:sldLayoutId id="2147484039" r:id="rId7"/>
    <p:sldLayoutId id="2147484040" r:id="rId8"/>
    <p:sldLayoutId id="2147484041" r:id="rId9"/>
    <p:sldLayoutId id="2147484042" r:id="rId10"/>
    <p:sldLayoutId id="2147484043"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1" y="457202"/>
            <a:ext cx="7772400" cy="857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108640" tIns="54320" rIns="108640" bIns="54320" numCol="1" anchor="ctr" anchorCtr="0" compatLnSpc="1">
            <a:prstTxWarp prst="textNoShape">
              <a:avLst/>
            </a:prstTxWarp>
          </a:bodyPr>
          <a:lstStyle/>
          <a:p>
            <a:pPr lvl="0"/>
            <a:r>
              <a:rPr lang="es-ES" altLang="pt-BR" smtClean="0"/>
              <a:t>Haga clic para modificar el estilo de título del patrón</a:t>
            </a:r>
          </a:p>
        </p:txBody>
      </p:sp>
      <p:sp>
        <p:nvSpPr>
          <p:cNvPr id="1027" name="Rectangle 3"/>
          <p:cNvSpPr>
            <a:spLocks noGrp="1" noChangeArrowheads="1"/>
          </p:cNvSpPr>
          <p:nvPr>
            <p:ph type="body" idx="1"/>
          </p:nvPr>
        </p:nvSpPr>
        <p:spPr bwMode="auto">
          <a:xfrm>
            <a:off x="685801" y="1485902"/>
            <a:ext cx="7772400" cy="30861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108640" tIns="54320" rIns="108640" bIns="54320" numCol="1" anchor="t" anchorCtr="0" compatLnSpc="1">
            <a:prstTxWarp prst="textNoShape">
              <a:avLst/>
            </a:prstTxWarp>
          </a:bodyPr>
          <a:lstStyle/>
          <a:p>
            <a:pPr lvl="0"/>
            <a:r>
              <a:rPr lang="es-ES" altLang="pt-BR" smtClean="0"/>
              <a:t>Haga clic para modificar el estilo de texto del patrón</a:t>
            </a:r>
          </a:p>
          <a:p>
            <a:pPr lvl="1"/>
            <a:r>
              <a:rPr lang="es-ES" altLang="pt-BR" smtClean="0"/>
              <a:t>Segundo nivel</a:t>
            </a:r>
          </a:p>
          <a:p>
            <a:pPr lvl="2"/>
            <a:r>
              <a:rPr lang="es-ES" altLang="pt-BR" smtClean="0"/>
              <a:t>Tercer nivel</a:t>
            </a:r>
          </a:p>
          <a:p>
            <a:pPr lvl="3"/>
            <a:r>
              <a:rPr lang="es-ES" altLang="pt-BR" smtClean="0"/>
              <a:t>Cuarto nivel</a:t>
            </a:r>
          </a:p>
          <a:p>
            <a:pPr lvl="4"/>
            <a:r>
              <a:rPr lang="es-ES" altLang="pt-BR" smtClean="0"/>
              <a:t>Quinto nivel</a:t>
            </a:r>
          </a:p>
        </p:txBody>
      </p:sp>
      <p:sp>
        <p:nvSpPr>
          <p:cNvPr id="1028" name="Rectangle 4"/>
          <p:cNvSpPr>
            <a:spLocks noGrp="1" noChangeArrowheads="1"/>
          </p:cNvSpPr>
          <p:nvPr>
            <p:ph type="dt" sz="half" idx="2"/>
          </p:nvPr>
        </p:nvSpPr>
        <p:spPr bwMode="auto">
          <a:xfrm>
            <a:off x="685800" y="4686300"/>
            <a:ext cx="1905000" cy="3429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108640" tIns="54320" rIns="108640" bIns="54320" numCol="1" anchor="t" anchorCtr="0" compatLnSpc="1">
            <a:prstTxWarp prst="textNoShape">
              <a:avLst/>
            </a:prstTxWarp>
          </a:bodyPr>
          <a:lstStyle>
            <a:lvl1pPr>
              <a:defRPr sz="1700" b="0">
                <a:solidFill>
                  <a:schemeClr val="tx1"/>
                </a:solidFill>
                <a:latin typeface="+mn-lt"/>
              </a:defRPr>
            </a:lvl1pPr>
          </a:lstStyle>
          <a:p>
            <a:endParaRPr lang="es-ES" altLang="pt-BR" dirty="0">
              <a:solidFill>
                <a:srgbClr val="000000"/>
              </a:solidFill>
            </a:endParaRPr>
          </a:p>
        </p:txBody>
      </p:sp>
      <p:sp>
        <p:nvSpPr>
          <p:cNvPr id="1029" name="Rectangle 5"/>
          <p:cNvSpPr>
            <a:spLocks noGrp="1" noChangeArrowheads="1"/>
          </p:cNvSpPr>
          <p:nvPr>
            <p:ph type="ftr" sz="quarter" idx="3"/>
          </p:nvPr>
        </p:nvSpPr>
        <p:spPr bwMode="auto">
          <a:xfrm>
            <a:off x="3124201" y="4686300"/>
            <a:ext cx="2895600" cy="3429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108640" tIns="54320" rIns="108640" bIns="54320" numCol="1" anchor="t" anchorCtr="0" compatLnSpc="1">
            <a:prstTxWarp prst="textNoShape">
              <a:avLst/>
            </a:prstTxWarp>
          </a:bodyPr>
          <a:lstStyle>
            <a:lvl1pPr algn="ctr">
              <a:defRPr sz="1700" b="0">
                <a:solidFill>
                  <a:schemeClr val="tx1"/>
                </a:solidFill>
                <a:latin typeface="+mn-lt"/>
              </a:defRPr>
            </a:lvl1pPr>
          </a:lstStyle>
          <a:p>
            <a:endParaRPr lang="es-ES" altLang="pt-BR" dirty="0">
              <a:solidFill>
                <a:srgbClr val="000000"/>
              </a:solidFill>
            </a:endParaRPr>
          </a:p>
        </p:txBody>
      </p:sp>
      <p:sp>
        <p:nvSpPr>
          <p:cNvPr id="1030" name="Rectangle 6"/>
          <p:cNvSpPr>
            <a:spLocks noGrp="1" noChangeArrowheads="1"/>
          </p:cNvSpPr>
          <p:nvPr>
            <p:ph type="sldNum" sz="quarter" idx="4"/>
          </p:nvPr>
        </p:nvSpPr>
        <p:spPr bwMode="auto">
          <a:xfrm>
            <a:off x="6553200" y="4686300"/>
            <a:ext cx="1905000" cy="3429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108640" tIns="54320" rIns="108640" bIns="54320" numCol="1" anchor="t" anchorCtr="0" compatLnSpc="1">
            <a:prstTxWarp prst="textNoShape">
              <a:avLst/>
            </a:prstTxWarp>
          </a:bodyPr>
          <a:lstStyle>
            <a:lvl1pPr algn="r">
              <a:defRPr sz="1700" b="0">
                <a:solidFill>
                  <a:schemeClr val="tx1"/>
                </a:solidFill>
                <a:latin typeface="+mn-lt"/>
              </a:defRPr>
            </a:lvl1pPr>
          </a:lstStyle>
          <a:p>
            <a:fld id="{4605412E-0003-45F9-B986-DDD7D6CFBC98}" type="slidenum">
              <a:rPr lang="es-ES" altLang="pt-BR">
                <a:solidFill>
                  <a:srgbClr val="000000"/>
                </a:solidFill>
              </a:rPr>
              <a:pPr/>
              <a:t>‹nº›</a:t>
            </a:fld>
            <a:endParaRPr lang="es-ES" altLang="pt-BR" dirty="0">
              <a:solidFill>
                <a:srgbClr val="000000"/>
              </a:solidFill>
            </a:endParaRPr>
          </a:p>
        </p:txBody>
      </p:sp>
    </p:spTree>
    <p:extLst>
      <p:ext uri="{BB962C8B-B14F-4D97-AF65-F5344CB8AC3E}">
        <p14:creationId xmlns:p14="http://schemas.microsoft.com/office/powerpoint/2010/main" xmlns="" val="4191538905"/>
      </p:ext>
    </p:extLst>
  </p:cSld>
  <p:clrMap bg1="lt1" tx1="dk1" bg2="lt2" tx2="dk2" accent1="accent1" accent2="accent2" accent3="accent3" accent4="accent4" accent5="accent5" accent6="accent6" hlink="hlink" folHlink="folHlink"/>
  <p:sldLayoutIdLst>
    <p:sldLayoutId id="2147484045" r:id="rId1"/>
    <p:sldLayoutId id="2147484046" r:id="rId2"/>
    <p:sldLayoutId id="2147484047" r:id="rId3"/>
    <p:sldLayoutId id="2147484048" r:id="rId4"/>
    <p:sldLayoutId id="2147484049" r:id="rId5"/>
    <p:sldLayoutId id="2147484050" r:id="rId6"/>
    <p:sldLayoutId id="2147484051" r:id="rId7"/>
    <p:sldLayoutId id="2147484052" r:id="rId8"/>
    <p:sldLayoutId id="2147484053" r:id="rId9"/>
    <p:sldLayoutId id="2147484054" r:id="rId10"/>
    <p:sldLayoutId id="2147484055" r:id="rId11"/>
  </p:sldLayoutIdLst>
  <p:transition spd="slow">
    <p:randomBar dir="vert"/>
  </p:transition>
  <p:txStyles>
    <p:titleStyle>
      <a:lvl1pPr algn="ctr" rtl="0" eaLnBrk="1" fontAlgn="base" hangingPunct="1">
        <a:spcBef>
          <a:spcPct val="0"/>
        </a:spcBef>
        <a:spcAft>
          <a:spcPct val="0"/>
        </a:spcAft>
        <a:defRPr sz="5200">
          <a:solidFill>
            <a:schemeClr val="tx2"/>
          </a:solidFill>
          <a:latin typeface="+mj-lt"/>
          <a:ea typeface="+mj-ea"/>
          <a:cs typeface="+mj-cs"/>
        </a:defRPr>
      </a:lvl1pPr>
      <a:lvl2pPr algn="ctr" rtl="0" eaLnBrk="1" fontAlgn="base" hangingPunct="1">
        <a:spcBef>
          <a:spcPct val="0"/>
        </a:spcBef>
        <a:spcAft>
          <a:spcPct val="0"/>
        </a:spcAft>
        <a:defRPr sz="5200">
          <a:solidFill>
            <a:schemeClr val="tx2"/>
          </a:solidFill>
          <a:latin typeface="Times New Roman" charset="0"/>
        </a:defRPr>
      </a:lvl2pPr>
      <a:lvl3pPr algn="ctr" rtl="0" eaLnBrk="1" fontAlgn="base" hangingPunct="1">
        <a:spcBef>
          <a:spcPct val="0"/>
        </a:spcBef>
        <a:spcAft>
          <a:spcPct val="0"/>
        </a:spcAft>
        <a:defRPr sz="5200">
          <a:solidFill>
            <a:schemeClr val="tx2"/>
          </a:solidFill>
          <a:latin typeface="Times New Roman" charset="0"/>
        </a:defRPr>
      </a:lvl3pPr>
      <a:lvl4pPr algn="ctr" rtl="0" eaLnBrk="1" fontAlgn="base" hangingPunct="1">
        <a:spcBef>
          <a:spcPct val="0"/>
        </a:spcBef>
        <a:spcAft>
          <a:spcPct val="0"/>
        </a:spcAft>
        <a:defRPr sz="5200">
          <a:solidFill>
            <a:schemeClr val="tx2"/>
          </a:solidFill>
          <a:latin typeface="Times New Roman" charset="0"/>
        </a:defRPr>
      </a:lvl4pPr>
      <a:lvl5pPr algn="ctr" rtl="0" eaLnBrk="1" fontAlgn="base" hangingPunct="1">
        <a:spcBef>
          <a:spcPct val="0"/>
        </a:spcBef>
        <a:spcAft>
          <a:spcPct val="0"/>
        </a:spcAft>
        <a:defRPr sz="5200">
          <a:solidFill>
            <a:schemeClr val="tx2"/>
          </a:solidFill>
          <a:latin typeface="Times New Roman" charset="0"/>
        </a:defRPr>
      </a:lvl5pPr>
      <a:lvl6pPr marL="543199" algn="ctr" rtl="0" eaLnBrk="1" fontAlgn="base" hangingPunct="1">
        <a:spcBef>
          <a:spcPct val="0"/>
        </a:spcBef>
        <a:spcAft>
          <a:spcPct val="0"/>
        </a:spcAft>
        <a:defRPr sz="5200">
          <a:solidFill>
            <a:schemeClr val="tx2"/>
          </a:solidFill>
          <a:latin typeface="Times New Roman" charset="0"/>
        </a:defRPr>
      </a:lvl6pPr>
      <a:lvl7pPr marL="1086399" algn="ctr" rtl="0" eaLnBrk="1" fontAlgn="base" hangingPunct="1">
        <a:spcBef>
          <a:spcPct val="0"/>
        </a:spcBef>
        <a:spcAft>
          <a:spcPct val="0"/>
        </a:spcAft>
        <a:defRPr sz="5200">
          <a:solidFill>
            <a:schemeClr val="tx2"/>
          </a:solidFill>
          <a:latin typeface="Times New Roman" charset="0"/>
        </a:defRPr>
      </a:lvl7pPr>
      <a:lvl8pPr marL="1629598" algn="ctr" rtl="0" eaLnBrk="1" fontAlgn="base" hangingPunct="1">
        <a:spcBef>
          <a:spcPct val="0"/>
        </a:spcBef>
        <a:spcAft>
          <a:spcPct val="0"/>
        </a:spcAft>
        <a:defRPr sz="5200">
          <a:solidFill>
            <a:schemeClr val="tx2"/>
          </a:solidFill>
          <a:latin typeface="Times New Roman" charset="0"/>
        </a:defRPr>
      </a:lvl8pPr>
      <a:lvl9pPr marL="2172797" algn="ctr" rtl="0" eaLnBrk="1" fontAlgn="base" hangingPunct="1">
        <a:spcBef>
          <a:spcPct val="0"/>
        </a:spcBef>
        <a:spcAft>
          <a:spcPct val="0"/>
        </a:spcAft>
        <a:defRPr sz="5200">
          <a:solidFill>
            <a:schemeClr val="tx2"/>
          </a:solidFill>
          <a:latin typeface="Times New Roman" charset="0"/>
        </a:defRPr>
      </a:lvl9pPr>
    </p:titleStyle>
    <p:bodyStyle>
      <a:lvl1pPr marL="407399" indent="-407399" algn="l" rtl="0" eaLnBrk="1" fontAlgn="base" hangingPunct="1">
        <a:spcBef>
          <a:spcPct val="20000"/>
        </a:spcBef>
        <a:spcAft>
          <a:spcPct val="0"/>
        </a:spcAft>
        <a:buChar char="•"/>
        <a:defRPr sz="3800">
          <a:solidFill>
            <a:schemeClr val="tx1"/>
          </a:solidFill>
          <a:latin typeface="+mn-lt"/>
          <a:ea typeface="+mn-ea"/>
          <a:cs typeface="+mn-cs"/>
        </a:defRPr>
      </a:lvl1pPr>
      <a:lvl2pPr marL="882699" indent="-339500" algn="l" rtl="0" eaLnBrk="1" fontAlgn="base" hangingPunct="1">
        <a:spcBef>
          <a:spcPct val="20000"/>
        </a:spcBef>
        <a:spcAft>
          <a:spcPct val="0"/>
        </a:spcAft>
        <a:buChar char="–"/>
        <a:defRPr sz="3300">
          <a:solidFill>
            <a:schemeClr val="tx1"/>
          </a:solidFill>
          <a:latin typeface="+mn-lt"/>
        </a:defRPr>
      </a:lvl2pPr>
      <a:lvl3pPr marL="1357998" indent="-271600" algn="l" rtl="0" eaLnBrk="1" fontAlgn="base" hangingPunct="1">
        <a:spcBef>
          <a:spcPct val="20000"/>
        </a:spcBef>
        <a:spcAft>
          <a:spcPct val="0"/>
        </a:spcAft>
        <a:buChar char="•"/>
        <a:defRPr sz="2900">
          <a:solidFill>
            <a:schemeClr val="tx1"/>
          </a:solidFill>
          <a:latin typeface="+mn-lt"/>
        </a:defRPr>
      </a:lvl3pPr>
      <a:lvl4pPr marL="1901198" indent="-271600" algn="l" rtl="0" eaLnBrk="1" fontAlgn="base" hangingPunct="1">
        <a:spcBef>
          <a:spcPct val="20000"/>
        </a:spcBef>
        <a:spcAft>
          <a:spcPct val="0"/>
        </a:spcAft>
        <a:buChar char="–"/>
        <a:defRPr sz="2400">
          <a:solidFill>
            <a:schemeClr val="tx1"/>
          </a:solidFill>
          <a:latin typeface="+mn-lt"/>
        </a:defRPr>
      </a:lvl4pPr>
      <a:lvl5pPr marL="2444397" indent="-271600" algn="l" rtl="0" eaLnBrk="1" fontAlgn="base" hangingPunct="1">
        <a:spcBef>
          <a:spcPct val="20000"/>
        </a:spcBef>
        <a:spcAft>
          <a:spcPct val="0"/>
        </a:spcAft>
        <a:buChar char="»"/>
        <a:defRPr sz="2400">
          <a:solidFill>
            <a:schemeClr val="tx1"/>
          </a:solidFill>
          <a:latin typeface="+mn-lt"/>
        </a:defRPr>
      </a:lvl5pPr>
      <a:lvl6pPr marL="2987596" indent="-271600" algn="l" rtl="0" eaLnBrk="1" fontAlgn="base" hangingPunct="1">
        <a:spcBef>
          <a:spcPct val="20000"/>
        </a:spcBef>
        <a:spcAft>
          <a:spcPct val="0"/>
        </a:spcAft>
        <a:buChar char="»"/>
        <a:defRPr sz="2400">
          <a:solidFill>
            <a:schemeClr val="tx1"/>
          </a:solidFill>
          <a:latin typeface="+mn-lt"/>
        </a:defRPr>
      </a:lvl6pPr>
      <a:lvl7pPr marL="3530796" indent="-271600" algn="l" rtl="0" eaLnBrk="1" fontAlgn="base" hangingPunct="1">
        <a:spcBef>
          <a:spcPct val="20000"/>
        </a:spcBef>
        <a:spcAft>
          <a:spcPct val="0"/>
        </a:spcAft>
        <a:buChar char="»"/>
        <a:defRPr sz="2400">
          <a:solidFill>
            <a:schemeClr val="tx1"/>
          </a:solidFill>
          <a:latin typeface="+mn-lt"/>
        </a:defRPr>
      </a:lvl7pPr>
      <a:lvl8pPr marL="4073995" indent="-271600" algn="l" rtl="0" eaLnBrk="1" fontAlgn="base" hangingPunct="1">
        <a:spcBef>
          <a:spcPct val="20000"/>
        </a:spcBef>
        <a:spcAft>
          <a:spcPct val="0"/>
        </a:spcAft>
        <a:buChar char="»"/>
        <a:defRPr sz="2400">
          <a:solidFill>
            <a:schemeClr val="tx1"/>
          </a:solidFill>
          <a:latin typeface="+mn-lt"/>
        </a:defRPr>
      </a:lvl8pPr>
      <a:lvl9pPr marL="4617194" indent="-271600" algn="l" rtl="0" eaLnBrk="1" fontAlgn="base" hangingPunct="1">
        <a:spcBef>
          <a:spcPct val="20000"/>
        </a:spcBef>
        <a:spcAft>
          <a:spcPct val="0"/>
        </a:spcAft>
        <a:buChar char="»"/>
        <a:defRPr sz="2400">
          <a:solidFill>
            <a:schemeClr val="tx1"/>
          </a:solidFill>
          <a:latin typeface="+mn-lt"/>
        </a:defRPr>
      </a:lvl9pPr>
    </p:bodyStyle>
    <p:otherStyle>
      <a:defPPr>
        <a:defRPr lang="pt-BR"/>
      </a:defPPr>
      <a:lvl1pPr marL="0" algn="l" defTabSz="1086399" rtl="0" eaLnBrk="1" latinLnBrk="0" hangingPunct="1">
        <a:defRPr sz="2100" kern="1200">
          <a:solidFill>
            <a:schemeClr val="tx1"/>
          </a:solidFill>
          <a:latin typeface="+mn-lt"/>
          <a:ea typeface="+mn-ea"/>
          <a:cs typeface="+mn-cs"/>
        </a:defRPr>
      </a:lvl1pPr>
      <a:lvl2pPr marL="543199" algn="l" defTabSz="1086399" rtl="0" eaLnBrk="1" latinLnBrk="0" hangingPunct="1">
        <a:defRPr sz="2100" kern="1200">
          <a:solidFill>
            <a:schemeClr val="tx1"/>
          </a:solidFill>
          <a:latin typeface="+mn-lt"/>
          <a:ea typeface="+mn-ea"/>
          <a:cs typeface="+mn-cs"/>
        </a:defRPr>
      </a:lvl2pPr>
      <a:lvl3pPr marL="1086399" algn="l" defTabSz="1086399" rtl="0" eaLnBrk="1" latinLnBrk="0" hangingPunct="1">
        <a:defRPr sz="2100" kern="1200">
          <a:solidFill>
            <a:schemeClr val="tx1"/>
          </a:solidFill>
          <a:latin typeface="+mn-lt"/>
          <a:ea typeface="+mn-ea"/>
          <a:cs typeface="+mn-cs"/>
        </a:defRPr>
      </a:lvl3pPr>
      <a:lvl4pPr marL="1629598" algn="l" defTabSz="1086399" rtl="0" eaLnBrk="1" latinLnBrk="0" hangingPunct="1">
        <a:defRPr sz="2100" kern="1200">
          <a:solidFill>
            <a:schemeClr val="tx1"/>
          </a:solidFill>
          <a:latin typeface="+mn-lt"/>
          <a:ea typeface="+mn-ea"/>
          <a:cs typeface="+mn-cs"/>
        </a:defRPr>
      </a:lvl4pPr>
      <a:lvl5pPr marL="2172797" algn="l" defTabSz="1086399" rtl="0" eaLnBrk="1" latinLnBrk="0" hangingPunct="1">
        <a:defRPr sz="2100" kern="1200">
          <a:solidFill>
            <a:schemeClr val="tx1"/>
          </a:solidFill>
          <a:latin typeface="+mn-lt"/>
          <a:ea typeface="+mn-ea"/>
          <a:cs typeface="+mn-cs"/>
        </a:defRPr>
      </a:lvl5pPr>
      <a:lvl6pPr marL="2715997" algn="l" defTabSz="1086399" rtl="0" eaLnBrk="1" latinLnBrk="0" hangingPunct="1">
        <a:defRPr sz="2100" kern="1200">
          <a:solidFill>
            <a:schemeClr val="tx1"/>
          </a:solidFill>
          <a:latin typeface="+mn-lt"/>
          <a:ea typeface="+mn-ea"/>
          <a:cs typeface="+mn-cs"/>
        </a:defRPr>
      </a:lvl6pPr>
      <a:lvl7pPr marL="3259196" algn="l" defTabSz="1086399" rtl="0" eaLnBrk="1" latinLnBrk="0" hangingPunct="1">
        <a:defRPr sz="2100" kern="1200">
          <a:solidFill>
            <a:schemeClr val="tx1"/>
          </a:solidFill>
          <a:latin typeface="+mn-lt"/>
          <a:ea typeface="+mn-ea"/>
          <a:cs typeface="+mn-cs"/>
        </a:defRPr>
      </a:lvl7pPr>
      <a:lvl8pPr marL="3802395" algn="l" defTabSz="1086399" rtl="0" eaLnBrk="1" latinLnBrk="0" hangingPunct="1">
        <a:defRPr sz="2100" kern="1200">
          <a:solidFill>
            <a:schemeClr val="tx1"/>
          </a:solidFill>
          <a:latin typeface="+mn-lt"/>
          <a:ea typeface="+mn-ea"/>
          <a:cs typeface="+mn-cs"/>
        </a:defRPr>
      </a:lvl8pPr>
      <a:lvl9pPr marL="4345595" algn="l" defTabSz="108639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2.wav"/><Relationship Id="rId1" Type="http://schemas.openxmlformats.org/officeDocument/2006/relationships/slideLayout" Target="../slideLayouts/slideLayout40.xml"/><Relationship Id="rId4" Type="http://schemas.openxmlformats.org/officeDocument/2006/relationships/audio" Target="../media/audio21.wav"/></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audio" Target="../media/audio3.wav"/><Relationship Id="rId7" Type="http://schemas.openxmlformats.org/officeDocument/2006/relationships/hyperlink" Target="http://vendraminiletras.blogspot.com/" TargetMode="External"/><Relationship Id="rId2" Type="http://schemas.openxmlformats.org/officeDocument/2006/relationships/notesSlide" Target="../notesSlides/notesSlide2.xml"/><Relationship Id="rId1" Type="http://schemas.openxmlformats.org/officeDocument/2006/relationships/slideLayout" Target="../slideLayouts/slideLayout29.xml"/><Relationship Id="rId6" Type="http://schemas.openxmlformats.org/officeDocument/2006/relationships/image" Target="../media/image8.gif"/><Relationship Id="rId5" Type="http://schemas.openxmlformats.org/officeDocument/2006/relationships/image" Target="../media/image7.jpe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4" name="CaixaDeTexto 3"/>
          <p:cNvSpPr txBox="1"/>
          <p:nvPr/>
        </p:nvSpPr>
        <p:spPr>
          <a:xfrm>
            <a:off x="2501724" y="591486"/>
            <a:ext cx="5077031" cy="736343"/>
          </a:xfrm>
          <a:prstGeom prst="rect">
            <a:avLst/>
          </a:prstGeom>
          <a:noFill/>
          <a:ln>
            <a:noFill/>
          </a:ln>
          <a:scene3d>
            <a:camera prst="perspectiveBelow"/>
            <a:lightRig rig="threePt" dir="t"/>
          </a:scene3d>
        </p:spPr>
        <p:txBody>
          <a:bodyPr wrap="none" lIns="108640" tIns="54320" rIns="108640" bIns="54320" rtlCol="0">
            <a:prstTxWarp prst="textWave1">
              <a:avLst>
                <a:gd name="adj1" fmla="val 20000"/>
                <a:gd name="adj2" fmla="val -932"/>
              </a:avLst>
            </a:prstTxWarp>
            <a:spAutoFit/>
          </a:bodyPr>
          <a:lstStyle/>
          <a:p>
            <a:r>
              <a:rPr lang="pt-BR" sz="2000" b="1">
                <a:ln>
                  <a:solidFill>
                    <a:srgbClr val="92D050"/>
                  </a:solidFill>
                </a:ln>
                <a:solidFill>
                  <a:srgbClr val="FFFFFF"/>
                </a:solidFill>
                <a:latin typeface="Matisse ITC" pitchFamily="82" charset="0"/>
              </a:rPr>
              <a:t>TONINHO </a:t>
            </a:r>
            <a:r>
              <a:rPr lang="pt-BR" sz="2000" b="1" smtClean="0">
                <a:ln>
                  <a:solidFill>
                    <a:srgbClr val="92D050"/>
                  </a:solidFill>
                </a:ln>
                <a:solidFill>
                  <a:srgbClr val="FFFFFF"/>
                </a:solidFill>
                <a:latin typeface="Matisse ITC" pitchFamily="82" charset="0"/>
              </a:rPr>
              <a:t>  </a:t>
            </a:r>
            <a:r>
              <a:rPr lang="pt-BR" sz="2000" b="1">
                <a:ln>
                  <a:solidFill>
                    <a:srgbClr val="92D050"/>
                  </a:solidFill>
                </a:ln>
                <a:solidFill>
                  <a:srgbClr val="FFFFFF"/>
                </a:solidFill>
                <a:latin typeface="Matisse ITC" pitchFamily="82" charset="0"/>
              </a:rPr>
              <a:t>VENDRAMINI </a:t>
            </a:r>
            <a:r>
              <a:rPr lang="pt-BR" sz="2000" b="1" smtClean="0">
                <a:ln>
                  <a:solidFill>
                    <a:srgbClr val="92D050"/>
                  </a:solidFill>
                </a:ln>
                <a:solidFill>
                  <a:srgbClr val="FFFFFF"/>
                </a:solidFill>
                <a:latin typeface="Matisse ITC" pitchFamily="82" charset="0"/>
              </a:rPr>
              <a:t>  </a:t>
            </a:r>
            <a:r>
              <a:rPr lang="pt-BR" sz="2000" b="1" dirty="0">
                <a:ln>
                  <a:solidFill>
                    <a:srgbClr val="92D050"/>
                  </a:solidFill>
                </a:ln>
                <a:solidFill>
                  <a:srgbClr val="FFFFFF"/>
                </a:solidFill>
                <a:latin typeface="Matisse ITC" pitchFamily="82" charset="0"/>
              </a:rPr>
              <a:t>SLIDES</a:t>
            </a:r>
          </a:p>
        </p:txBody>
      </p:sp>
      <p:sp>
        <p:nvSpPr>
          <p:cNvPr id="14" name="AutoShape 2" descr="data:image/jpeg;base64,/9j/4AAQSkZJRgABAQAAAQABAAD/2wCEAAkGBwgHBgkIBwgKCgkLDRYPDQwMDRsUFRAWIB0iIiAdHx8kKDQsJCYxJx8fLT0tMTU3Ojo6Iys/RD84QzQ5OjcBCgoKDQwNGg8PGjclHyU3Nzc3Nzc3Nzc3Nzc3Nzc3Nzc3Nzc3Nzc3Nzc3Nzc3Nzc3Nzc3Nzc3Nzc3Nzc3Nzc3N//AABEIAFoAjAMBIgACEQEDEQH/xAAcAAABBQEBAQAAAAAAAAAAAAADAQIEBQYABwj/xAA6EAACAQMCBAQDBgMIAwAAAAABAgMABBEFIQYSMUETUWFxIjKBBxSRocHhI7HRM0JDUmKC8PEkkqL/xAAaAQACAwEBAAAAAAAAAAAAAAABAgADBAUG/8QAJBEAAgMAAQQBBQEAAAAAAAAAAAECAxEhBBIxQSITMoGh0QX/2gAMAwEAAhEDEQA/APEWUozK3UHBFNo9zKs3I+MPjDetJC3LKTgEEHIPkaGhwDXUuCADjakogFFKDtTRTlGTjIFAb0NpRXMAG2Oa4bZqAEqRnBAqOOo96Ou8mc9KjHrDg5waFM+SBWz4f4La74fTX7ydBaNKUWEEh2CnBPTzBG3Tr6VmNWhg++zR2cbRxrIwVXbOAPekSLZz9FUetJTm60lWGZ+RV+YU9dyc9qH06UZPj9KDII+AcChk71xGDSVCHUZCOckf5f0oNPTYVGNHyFuCBb26ADZWJ38z+1R+9EmGOX2odFAksZ1WdtFYoim4dzIRuAMitD9lXBq8Y8RGC8Ew022j8S6eLY77KuT0yfyB96p+I7FrbiS+tIrc20JuZPBiO/LGWPKPbAFQAKYWIjwjczH5T4VVjqAxHrVyunpaxCSQNLjcjO2PpQG0xgvPzLysMpjfIpVJDyg0VPSnsCVD9jSyxlXwQQfavbuAfs1sdEtIdd4yZPGUeJHZS4EcPcGTPzN/p6DvnsW0gRTfCM1wxqSaVodnL91nicxsjtO8mJFJJDopAU5zgdcAetUXENvLfWceo2sQVIF8ORVzkID85z13O/lketaPjPVIuNuJ44dKKlQyxrMcqrEkDPt69/pW74M0B9CjWG6/jzB+cFByCJsdeY7/AIDcVn7slpulU1WtPnJzljSV7bxHZcN8X6jfDUJk06/SQw208CAI3KOr7DnBPng4GxFeN6jZTadfT2dyAJYXKNjofUeYPUVdCSkuDLdTKqWSI1EVWIyoOB1IodS1JFnsM52pm8K4rSKwIwSOvSkqVK3/AIqggg52qNUT0DWCVIEZAwaj1obSK1msofHGCy78uxJ96jDEoZlKNhhjbNXGj8PXGratpumQHklu92YjPhr1LY9ADtVdqSot46RKVRcBQfYV6rwzbQaVpdzr12/hyTQ/drVnJUFFJ5sbYJLbY2+X1ogZ6lwgdE0PTYdL0zkghVQwc4zK3Qk9yxP9B0wKz7TdH0e+0uS/vrOaWdMJDLBHh1z55Hy+vbPevFptZv5LxbhruZWD8yt3U+eP3r1jgzUDxzodzpuqTSLIE5PFhbBQ9m3GPpvQfIVwzw/U1WbVTZ2R8QJiJO3OR1P45rUQaWEtIIWxIyKFyO5qh1PQb3hPjQaZfgtLHJ/DkAIEysPhZfPPT3BHatpqenajpfD7atdxvah/ht4mOJXY/wB4L1Cjrnr0wO9LmDJ9zMzrvjaJeaffxQIZrSbn5XTKqdiufLfBFbS74j0/7QtDTTdcP3DUXHPbXSDKg7j4gN+U7g/j2rLw6nLfWzpII4vBCp/AzyouNlAOc79um3tUDUrBAsYuYTGsX9lc2nw8ud916dd9se9UO3nJHWX+e5VKyt6mvf8AR0Fje8I6ibfV7Z42IPhSocpKvUOjdGG43HTvg1trb7UGaK4Sa3UXDqFFxnYYHzcuOv1xt9KruFb/AEzUdCvtA4q1BGjDrLaXrvlkZjy7A7ggnJ8wWz51neIeHTpEmI72C8iJPLNCdseo7fnQklul9CcoKqcftKfWr+NNRD22WjxuD3FaKWxt+OLS2GnosGswxhAcYiuEHQMR8rDoCevQnpWPvrWZmVkRnHLvyDOKDp2oXGnXKz2rlWU5x2NWxj8U4nO6qxu6SsXDF1PTL3Sb57LUraS2uEO6SLjbzHYjyI2NGGEAQA4A7Vs14n0jiqzTTuJlaJ1P8G7Q/HCfQnqp7qdj6HBqs1bhPUNLAmM9lcaew5kvo7hQpX1UnmB9AD6Zot6Z1Dt8cozlxiSBjgjl33FQKkzXPPGVUEZ6mo2KeCaRVNpvg6rG1u3SFVwPh2qvztinIxC4FMIOmcy3DM3UtWoi4q1IaUNPkneSCMBY+VmQoBsFJXZgBgfECcYAIG1ZMnfI2qYjN4a5O2KaK0AZ9WLDaAD/AHftU/h3i/UdBvxPaNyxsR4qD++B6/8AVUMow5x33odLgdPeLn7XopoIrm00+ASrFyGWbHMp2JwcdNvl9Qe2D5zxfxbe8QzxTTPyqilAFLb7k53J8/8Ag2rKWwX4iRk7Yot0fgUDzo5xpO7PBe2sckENrM68qF15wCfi2DBm/wDat3eC3W3BDp4sceQoIy6gCsVosl9OkVxPMSh3IGATjYZ9NvyqTrkxWO3lYZwvx79RgY/OuZanKeHs+kca+nU47mLydrOkhgLiyjGDjmVBtv5Cm2eoarZKOQpNH3VhnP16023vJYDK8UnNEsXMR1DEZI/lUldSglCeLA0TyLzKvUEHyIo85jWh+Hf3RfboRdYtpM/e9ICk/MUAOf5UlxHwvfMBJZ3EUnd4UIJ/A/pUSSZAcodqiT3Tq3wzOueyuRUjF7q4FtcJLLMf4Qe54Pt51LaXfSr5JdwMoP8Aux+lRrm/vLCyg07VYEea3ysErjnKxdlB3DLnOxBx09KZFM7vnJG2S53bHmP2p2oWj3FvPAzc81uWdD5juB7qpP0FXRnLcmzmX9JU4OdCx/oz97P94uGlCRJntEnIp9eXoPpQaTFdWs4A7kNPCbU7wj61ypzMRjIU7jzqYQaY/X8qkTHlHL5UR0jYczkc+MkIABUZzzNt3p8wXdBkcxzSclTPu/KPi2xSpCjdKQYh/IR604Eu2CdgRRbiA8wVcE47U+0iHK/P1zijjIa/T+SSzQ25aNTHkYO6AHA6ex/Gm61biXTXkjJBjTBBOcjG38jVNbiK1iWVpjEWVmPK2/oPxHenX+uLM3hwNKYHj5JEYAczY67fSsDql36j1MetrfT5YsbREs71reKWIqCkilc/5fb8TVmLiG5urfwmB8NQPLG+e/tVQkZkiZx1UfEP1oZTGMVa4pmWu6cEvaLe0tvGsZZl/tJHwvpuP3phjia2mbBDo2xz23H9KhwX91bxmNGXl7ZUbUBrqcK682A2c7UFB6NLqK1FceiWLhI3Uu2FAcfiBSy6pIJhNbZV+UZJAJyF648qq4YeaZUzse571ZGDlQLzM4HTParVWmYJddYk0uCqMJpPBq1a1cAEDPN0xvn8KEY/MEVac0j79qckXxHBxnr60qfMKePnNFABNbs+4fHnSLZsDkyf/P71KX5qevUUWQB92Y/4p/Cu+7Mf8U/lRh39qIOlAhBexZjnn/Lr+dSYknWNFKwycuQpPMpx5bHce/nRSSFGKJ2HtUIQblZpLeGJLfZDzEgfMe5zUaOCdHyImG+23Srluij0p6AeQoYWpNPQMMfOEkXmtpBs4Q5Df6l329qNIq8xyjMFOFLorc35j+VNyQNiRTj1qr6aN8ermlhDe3LHYIPMZIoctoGP8P4fPJz+lTWpH+T6Uyiimd0mVpsuhMuPp+9HQOgAMucdyN6V6aacyuIQyHrn8q7xsbYU++f61HPQ+9MHSiVn/9k="/>
          <p:cNvSpPr>
            <a:spLocks noChangeAspect="1" noChangeArrowheads="1"/>
          </p:cNvSpPr>
          <p:nvPr/>
        </p:nvSpPr>
        <p:spPr bwMode="auto">
          <a:xfrm>
            <a:off x="155576" y="-144461"/>
            <a:ext cx="304799"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108640" tIns="54320" rIns="108640" bIns="54320" numCol="1" anchor="t" anchorCtr="0" compatLnSpc="1">
            <a:prstTxWarp prst="textNoShape">
              <a:avLst/>
            </a:prstTxWarp>
          </a:bodyPr>
          <a:lstStyle/>
          <a:p>
            <a:endParaRPr lang="pt-BR">
              <a:solidFill>
                <a:srgbClr val="000000"/>
              </a:solidFill>
            </a:endParaRPr>
          </a:p>
        </p:txBody>
      </p:sp>
      <p:sp>
        <p:nvSpPr>
          <p:cNvPr id="15" name="AutoShape 4" descr="data:image/jpeg;base64,/9j/4AAQSkZJRgABAQAAAQABAAD/2wCEAAkGBwgHBgkIBwgKCgkLDRYPDQwMDRsUFRAWIB0iIiAdHx8kKDQsJCYxJx8fLT0tMTU3Ojo6Iys/RD84QzQ5OjcBCgoKDQwNGg8PGjclHyU3Nzc3Nzc3Nzc3Nzc3Nzc3Nzc3Nzc3Nzc3Nzc3Nzc3Nzc3Nzc3Nzc3Nzc3Nzc3Nzc3N//AABEIAFoAjAMBIgACEQEDEQH/xAAcAAABBQEBAQAAAAAAAAAAAAADAQIEBQYABwj/xAA6EAACAQMCBAQDBgMIAwAAAAABAgMABBEFIQYSMUETUWFxIjKBBxSRocHhI7HRM0JDUmKC8PEkkqL/xAAaAQACAwEBAAAAAAAAAAAAAAABAgADBAUG/8QAJBEAAgMAAQQBBQEAAAAAAAAAAAECAxEhBBIxQSITMoGh0QX/2gAMAwEAAhEDEQA/APEWUozK3UHBFNo9zKs3I+MPjDetJC3LKTgEEHIPkaGhwDXUuCADjakogFFKDtTRTlGTjIFAb0NpRXMAG2Oa4bZqAEqRnBAqOOo96Ou8mc9KjHrDg5waFM+SBWz4f4La74fTX7ydBaNKUWEEh2CnBPTzBG3Tr6VmNWhg++zR2cbRxrIwVXbOAPekSLZz9FUetJTm60lWGZ+RV+YU9dyc9qH06UZPj9KDII+AcChk71xGDSVCHUZCOckf5f0oNPTYVGNHyFuCBb26ADZWJ38z+1R+9EmGOX2odFAksZ1WdtFYoim4dzIRuAMitD9lXBq8Y8RGC8Ew022j8S6eLY77KuT0yfyB96p+I7FrbiS+tIrc20JuZPBiO/LGWPKPbAFQAKYWIjwjczH5T4VVjqAxHrVyunpaxCSQNLjcjO2PpQG0xgvPzLysMpjfIpVJDyg0VPSnsCVD9jSyxlXwQQfavbuAfs1sdEtIdd4yZPGUeJHZS4EcPcGTPzN/p6DvnsW0gRTfCM1wxqSaVodnL91nicxsjtO8mJFJJDopAU5zgdcAetUXENvLfWceo2sQVIF8ORVzkID85z13O/lketaPjPVIuNuJ44dKKlQyxrMcqrEkDPt69/pW74M0B9CjWG6/jzB+cFByCJsdeY7/AIDcVn7slpulU1WtPnJzljSV7bxHZcN8X6jfDUJk06/SQw208CAI3KOr7DnBPng4GxFeN6jZTadfT2dyAJYXKNjofUeYPUVdCSkuDLdTKqWSI1EVWIyoOB1IodS1JFnsM52pm8K4rSKwIwSOvSkqVK3/AIqggg52qNUT0DWCVIEZAwaj1obSK1msofHGCy78uxJ96jDEoZlKNhhjbNXGj8PXGratpumQHklu92YjPhr1LY9ADtVdqSot46RKVRcBQfYV6rwzbQaVpdzr12/hyTQ/drVnJUFFJ5sbYJLbY2+X1ogZ6lwgdE0PTYdL0zkghVQwc4zK3Qk9yxP9B0wKz7TdH0e+0uS/vrOaWdMJDLBHh1z55Hy+vbPevFptZv5LxbhruZWD8yt3U+eP3r1jgzUDxzodzpuqTSLIE5PFhbBQ9m3GPpvQfIVwzw/U1WbVTZ2R8QJiJO3OR1P45rUQaWEtIIWxIyKFyO5qh1PQb3hPjQaZfgtLHJ/DkAIEysPhZfPPT3BHatpqenajpfD7atdxvah/ht4mOJXY/wB4L1Cjrnr0wO9LmDJ9zMzrvjaJeaffxQIZrSbn5XTKqdiufLfBFbS74j0/7QtDTTdcP3DUXHPbXSDKg7j4gN+U7g/j2rLw6nLfWzpII4vBCp/AzyouNlAOc79um3tUDUrBAsYuYTGsX9lc2nw8ud916dd9se9UO3nJHWX+e5VKyt6mvf8AR0Fje8I6ibfV7Z42IPhSocpKvUOjdGG43HTvg1trb7UGaK4Sa3UXDqFFxnYYHzcuOv1xt9KruFb/AEzUdCvtA4q1BGjDrLaXrvlkZjy7A7ggnJ8wWz51neIeHTpEmI72C8iJPLNCdseo7fnQklul9CcoKqcftKfWr+NNRD22WjxuD3FaKWxt+OLS2GnosGswxhAcYiuEHQMR8rDoCevQnpWPvrWZmVkRnHLvyDOKDp2oXGnXKz2rlWU5x2NWxj8U4nO6qxu6SsXDF1PTL3Sb57LUraS2uEO6SLjbzHYjyI2NGGEAQA4A7Vs14n0jiqzTTuJlaJ1P8G7Q/HCfQnqp7qdj6HBqs1bhPUNLAmM9lcaew5kvo7hQpX1UnmB9AD6Zot6Z1Dt8cozlxiSBjgjl33FQKkzXPPGVUEZ6mo2KeCaRVNpvg6rG1u3SFVwPh2qvztinIxC4FMIOmcy3DM3UtWoi4q1IaUNPkneSCMBY+VmQoBsFJXZgBgfECcYAIG1ZMnfI2qYjN4a5O2KaK0AZ9WLDaAD/AHftU/h3i/UdBvxPaNyxsR4qD++B6/8AVUMow5x33odLgdPeLn7XopoIrm00+ASrFyGWbHMp2JwcdNvl9Qe2D5zxfxbe8QzxTTPyqilAFLb7k53J8/8Ag2rKWwX4iRk7Yot0fgUDzo5xpO7PBe2sckENrM68qF15wCfi2DBm/wDat3eC3W3BDp4sceQoIy6gCsVosl9OkVxPMSh3IGATjYZ9NvyqTrkxWO3lYZwvx79RgY/OuZanKeHs+kca+nU47mLydrOkhgLiyjGDjmVBtv5Cm2eoarZKOQpNH3VhnP16023vJYDK8UnNEsXMR1DEZI/lUldSglCeLA0TyLzKvUEHyIo85jWh+Hf3RfboRdYtpM/e9ICk/MUAOf5UlxHwvfMBJZ3EUnd4UIJ/A/pUSSZAcodqiT3Tq3wzOueyuRUjF7q4FtcJLLMf4Qe54Pt51LaXfSr5JdwMoP8Aux+lRrm/vLCyg07VYEea3ysErjnKxdlB3DLnOxBx09KZFM7vnJG2S53bHmP2p2oWj3FvPAzc81uWdD5juB7qpP0FXRnLcmzmX9JU4OdCx/oz97P94uGlCRJntEnIp9eXoPpQaTFdWs4A7kNPCbU7wj61ypzMRjIU7jzqYQaY/X8qkTHlHL5UR0jYczkc+MkIABUZzzNt3p8wXdBkcxzSclTPu/KPi2xSpCjdKQYh/IR604Eu2CdgRRbiA8wVcE47U+0iHK/P1zijjIa/T+SSzQ25aNTHkYO6AHA6ex/Gm61biXTXkjJBjTBBOcjG38jVNbiK1iWVpjEWVmPK2/oPxHenX+uLM3hwNKYHj5JEYAczY67fSsDql36j1MetrfT5YsbREs71reKWIqCkilc/5fb8TVmLiG5urfwmB8NQPLG+e/tVQkZkiZx1UfEP1oZTGMVa4pmWu6cEvaLe0tvGsZZl/tJHwvpuP3phjia2mbBDo2xz23H9KhwX91bxmNGXl7ZUbUBrqcK682A2c7UFB6NLqK1FceiWLhI3Uu2FAcfiBSy6pIJhNbZV+UZJAJyF648qq4YeaZUzse571ZGDlQLzM4HTParVWmYJddYk0uCqMJpPBq1a1cAEDPN0xvn8KEY/MEVac0j79qckXxHBxnr60qfMKePnNFABNbs+4fHnSLZsDkyf/P71KX5qevUUWQB92Y/4p/Cu+7Mf8U/lRh39qIOlAhBexZjnn/Lr+dSYknWNFKwycuQpPMpx5bHce/nRSSFGKJ2HtUIQblZpLeGJLfZDzEgfMe5zUaOCdHyImG+23Srluij0p6AeQoYWpNPQMMfOEkXmtpBs4Q5Df6l329qNIq8xyjMFOFLorc35j+VNyQNiRTj1qr6aN8ermlhDe3LHYIPMZIoctoGP8P4fPJz+lTWpH+T6Uyiimd0mVpsuhMuPp+9HQOgAMucdyN6V6aacyuIQyHrn8q7xsbYU++f61HPQ+9MHSiVn/9k="/>
          <p:cNvSpPr>
            <a:spLocks noChangeAspect="1" noChangeArrowheads="1"/>
          </p:cNvSpPr>
          <p:nvPr/>
        </p:nvSpPr>
        <p:spPr bwMode="auto">
          <a:xfrm>
            <a:off x="307978" y="7941"/>
            <a:ext cx="304799"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108640" tIns="54320" rIns="108640" bIns="54320" numCol="1" anchor="t" anchorCtr="0" compatLnSpc="1">
            <a:prstTxWarp prst="textNoShape">
              <a:avLst/>
            </a:prstTxWarp>
          </a:bodyPr>
          <a:lstStyle/>
          <a:p>
            <a:endParaRPr lang="pt-BR">
              <a:solidFill>
                <a:srgbClr val="000000"/>
              </a:solidFill>
            </a:endParaRPr>
          </a:p>
        </p:txBody>
      </p:sp>
      <p:sp>
        <p:nvSpPr>
          <p:cNvPr id="16" name="AutoShape 6" descr="data:image/jpeg;base64,/9j/4AAQSkZJRgABAQAAAQABAAD/2wCEAAkGBxQQEBQPEBQQFBQUFRQXEBUUFRAUFBQWFBYWFhUVFxQYHCggGBolHBQVITEhJSkrLi4uFx8zODMsNygtLisBCgoKDg0OGxAQGywkICQtKy8sLCwsLCwsLCwsLCwsLCwsLCwsLCwsLCwsLCwsLCwsLCwsLCwsLCwsLCwsLCwsLP/AABEIAOcA2gMBIgACEQEDEQH/xAAcAAACAgMBAQAAAAAAAAAAAAAAAQQFAgMGBwj/xAA8EAACAQIEAwYDBwMDBAMAAAABAgADEQQSITEFQVEGEyJhcYEyQpEHFFKhscHRYnLhJILwM5KT8RUWI//EABoBAAMBAQEBAAAAAAAAAAAAAAABAwIEBQb/xAArEQACAgICAQIEBgMAAAAAAAAAAQIRAyESMQRBUSIygbETI2Gh0fAFccH/2gAMAwEAAhEDEQA/APFRCEJg60OEITJqgjgI4DoUYhCBoIQhEAQjtCAxRwtCAUKEcLQAUI4GAUKEIQEEIQgAQhCMBGKZRQMtChaO0IBQrQjEICoAI4QgbQR2gI4DSFHFHEMLQheOA6FHCEAFHCEQwhCEYBC0LTfg8MatRKQIBdgoJ2Fza5gIj2hadTxHsg2FoVquIfKyVBTpBRmWrsc2bkLHScuREnYNNdihAwtGIUI7QtAKFFGRC0BUKEdoWgKjER2gBHaMKCFoCOIaEI4WjgaSFCOEQwhHCAxRwhAYoxHaNVvoNT0GpgHRjCT6PBsQ/wAFDEN/bSqH9BJidkscdsJiv/FU/iAm0Us7/D8KwlLh1E4q6vVIc1EA71S58ABPyhRcjzlVwjsJjKlZBWw1enSzA1ndSgWmD4zc87XnUcU41RLXNFHp03PdrlzWCgKngPQCRyTppFMaTtlxieH0sZg6eHesxQFahqsArZE+JbX3N955d2oxWGqVQMHR7pEBW9yTU/qN+cve0/aKnVwq0KeYVM4JtoAut1NvO2k4kwwp1seSvQxhHCWJChCEACIxwjMmMI4XgIQjhCABaEBHAYQEICIaHCEzpLc/4vAb0bKGEZ/hHMDWw1O0zODIJUkBgbZefT0lxhkDqSynuktcLsSbC589D72mxuLU1XKlNVpklb5cxFupte/5THJk3M51qZG//D0kjhWAbEV6eHT4qjqg8sx39ANfabcUQzWy2zeIa8uonof2OcCDYh8YR4aS5Kd/xtuR6D9Y26NqaaOjw32ZcLoW+8VKtQi1wXygn0WXFHEcOwQthKFAEc8tz/3HWRu1fDLg1E0NtZ5VxbjGUlSxuDaw3Nv0nLLNkcuKRWPjwa5SbZ6livtDZPgVAJTY77Ua2wemnmBc/nPKMTxZm2097mQGYnUkmajjyP5pDcMa6ieh8T+0F3V17yo7OpUsT4VB3yqNLzi8TxHTLTuNNSd/bpK6ErHEkJv2FeEIShmhQjtC0YqMYR2hATQoRxQFQjFMrQgKjGOKMRiHHFHEbQQEI4DASfTokUiwJvodOl7byCJYriLU9ri2U2H/ADWZYpdGNDG5VbMRdj4tDYC3IDYyDhqpN8oWw1Yny6XnRHhRrUQaaAllZrkZb6jVeR2lInCjbXcNYix+scckdkZYMmqMDUIfVQDv52OwGu0+iOx+D+74GkpAzOoeppa7Preebdh+BU8UGRrnVRewubAaBjqBpynr1YhbIOQAA9BYfpIZMil0WhhcXsreNYrLTZjawBJ+k+dcVVzOzDmxP1M9a+1LGMmHyi4zG3SeQhbmwiwK7ZeelQKpJsLknYDUknYWlrj+AvRKoz02qWvVpqbmjfZXO2axGg2lh2YoKaidxlauMzK1TNkQqNwo+JhuL8xNislJkw7VCWLZqz2HiYm+vO8q5enqc7m70RMD2OxVYXpoCOpIUfVpV8R4dVw7mnXRkYcj+xGh9p2HGOPrmupyj4bKTlIHUcpXVcdTxINFjfNbISblGA0sf1gpP2BZDlDCZ1qZVip3BIPtMJsqhQjigIIQigJhCEIxBFHFAQo4o4zKCOEIjQRiEIjSHNlKpbqRzF7AzFEJ0AJPlLFODOFL1CqAdTc/SAm0uzrewvEu9otw8NTV1JqYfOCQ3NqYNxY85I432SanTp1WqI5qE96EuFUi1gPYn6Si7P4XCmmKhqvTrByab8rDa6/Wd3W4rRqUlTvULELncDd1HxW9zOPNqVo78GKbrWiT2F4cKFUICbjMTfmLfnOyemcpqa67TkOwGINbGlKjK+Sm2UqRbUi9/M9OU9Dr0ixygC0UI3E5vKnwzUeZ/aBwxquHWpoQra3FwAdrj1nk/G0FFcpRVY7EXAtzIn0h2oooMNUp6WKG/rbSfO3GMLUxNSnTpqWfVco8zofSdGBKL4s5M03JWvUm/ZrpiC+l1VtwSALamw3kPtXwpziS9MM6VNUIUjW9ipHIggz0ngPZIcOwzGoQ1R1s/lzIEeHxFJqJAUDmmm2t7+Wt5CfkccrkjqxeKp4VF9nCcE7Mtf8A1CHKf6h+k7PhvZTBhSuU5hsSbEayFxDE1KYFRFzp8wAuR52mzA9p6VmLeHKbElSBty85J5Mk9+hVYccNHA9pVAxdYC1g5H00lXN+Nq56jv8AiZj9SZonoLoiEIQjEKEcUBBCEICEYo4WjM0YxwjEBJBCEcDSCEJnSpljlAuYhljhXFNEItdmJPtewmzG1mrulBdSx1/iacQq5BTF7qbnr5zXhadQ1EamCXJzjyA2/KJe5CryJE58AB8RygSdwnAM/wAJZKZIzVCDc62sg+ZulpWfeMj95VAqEaimb2J87fpLDG9pO+CinSVKlrM1ycp5FRsshxk1Z7yzY4y4pVr6v+D17g6U6eX7vRp0nAHxquci2pPd3K3851CY4gG6+Llbn5XO0+fKfafEoqpTUKFPjdSc7t1ZidZ0nBvtDqEZWpu1rBjlZrHpcTPGcdnmZIc3vv8AU7rE8PqY2rkxRcITYU0JVQP6juxlv/8AAUMMAaVNEI0DBRcjpmlbwXtzQq2U2Qj8R/mX68YpVBYPTP8AuEE41RPJLJyWqSPNO3vHXUGktwcpA/ulYtUCmqsQPCNdtxPRMd2SwWIcvUQlmFiy1Dt5dJFq/Z3hilqVWqpG2cq4HlttJSwuS0dMPKhF7TRwuCxNiyIQz2+Ekc/KUPaXiNFsP3CXFQVLsCqjYG+oNt51Ha3sDiUUfdqfeEnxMpUWHUXNwZwHEOFGie4dKq1ydRUBUn0J0IlMGFLb7MZ/Ki3S69ynhNtWiVJB5b218vpNU6ySafQQhCBoIplFATFCOEBChHCAGAjhHGYSFaO0JLo4XQO4IQnpq3W0Q3SRrw+GZ9hoNzyE3d6tPWkfK/OY4/iCsAtOyC2oHUdfWVLP5CaUG+zlyZ16FthsRnqqH0ubX6g8r/SWuLxTUk7lFCnZmA8TdAT0nJhzoddNR6zscVVXOlTcNlJ/WTzRqmU8TK+Wirw2Ad9W9SfKZAKL5fc85K4pjEZGUBlW+mUix9ZjwzBGrsAFGp6AdWMm2+NyPahGKycMav8AVioDMb7KBoNdfWX3ZPGd09RfxAH3B/zKmtXVTZANPm6+c203IPeoWb8bWsuvKRbb2ehjjGOu2dTi8VSqsoqJTY9G0J9D57TVxT7mtzha9ag9hemxLqrc1YPqB6Eygr1+9WzOAb6XU6f7hJVDjdRAO+RKyjQOAM4H90UetmPIwRlJGylxyuhIJdgPmQPYjrY2Ik3C9vqlLTOfRh/M01O0KEADnyPKcxx/izVtlAUbaAnTzjhDk+qOHycEMcbT+lHo2H+1IMvdut22BFxInbviaYrhzM4He08rU25qcwBAPQgzzHAEMwPmJc8exbVVGFpkaAZ7ncjW3tKvHJZFTPOk4vE3Rz2Dq3OVmsvzHmfK8s8RhEaxoEN1UZi3rI9OmulFFDtuzE2W/wDAkzA4gK/dioum9lsL9Aek6pbODHJwKu0Jf8U4RdDWpAkjWoF1FvxabShImDvhJSWhQhCBoLQhCABCEIAYRxRiBg3YalncLYm5F7dOcseMkVD3dNVyqLKxHLy6TLsqt8QBpqrWl5ieGNVcUaakuxsFA36+0w51InlVqjz51sbSZX4VVpqlSojItVc1Im3iHUT1jAdiMLgKf3jiaCs7EBaaXKoN9dsxnn/arjX3usWUZKa3FJfwrsBbloBK/jcnSOePjUrkUIpCb0xh+G+g5Hb2mE1CkWcKu5IA95rT7HOPFfCXOFArKA2gU69f4k98USnd0xlpje17t/cf2mqhSVMtEbC5qHqban22HpNNc8xcA7D06zklt0j6Dx1+Hi336mWFpB28Wij4up8hLTDF2zBbBBoegHQDmZSKzWtsOsmUcWUtl1PW536zMkdGHIlv9ywCIBlqU6it1vYHoSCNJGdShupZfWxU/SPBcQYVg7sWNrEHXT3ljxHCANmXZ9rfx0kn8LOpfmRKGvTucwHr6wFsv6yZVw5Gq2I6cvrK/E1gq685RXI5snHGm2jocZgsPSwgxKoFfwlN9XI2t05+0452ubnUnnJfEuKmsEQXCIPCPPYkyDLwi4rZ4fNS+Xol4asuiPcJrmyaMfU85hxPD5gHpgZQLWHQczI820qxXbY7jkZtNp2iWTEpI6bsR2gTDZabORTqkriARcBNgtrba3kvtn2DqYX/AFOGvXwrjMrpqUG9mA5ec46oiqQyHwtuDup/idh2e7XYvhoCkl6Ljwqxz02H9J29opadoMd1S7RxkxnoWK4lwnH/APUovg6p3qUgCmbqUGhE5TjnAmw9qiOlai18lamDl0+VvwtrtBMpb9ipEIrwvGOxwgIQGjGAhCBgseAPlxNPW1zb6i09V+zGqpXFYqswZqb90G0sFUZjYeZP5CeOUauRgw3Ugj2N52fZ/iSYfhLmqCxq4slVVspuqAkt1ExkWrRnuaT6Jf2h9pjUay3GdTkH4UPO3UzzsyVxHGNXqNVfc/kOQEizUI8UPJLk9dBLnhOEBQV7XKMVYdQQLH1F5TTp+zIvh6w6Mp/KGRtRtGY/NZGYqqZluWYkAD5Rex99JorNm0A8gBy8pMr0RoqrY6lnO2+pmxESmhtZj8vr1nPyVHtY4vJv0aIL08oAMypoSC3ITVQVnqZepsJdcVwq0lWmpJa2w2ik60dGFKabXSKVF8RbnynSYQd7h9CbodRy8jb0nOosueDYwUWuwDKws4/eZybKeMqujbTwl/ETb05zluI1C1Rri1ja2207ayZjlJAO1r29wdpzPaTBCnUDLs4v7g66x+PJcqI/5PG3jTXXqUdxtM5iU1vMp2M+fxxcbCOKOIqE3UsSygqDodxuD7TTCAzPvNb2EmDi1QUnoIxWk9syAmxtsJAhABGEIGAgBheKO8BWYwhCMzYQLcpjCBlhCEUYgvLbgHEO6Yob5algfI8jKmbMM+V1Ybggj2MUlaoS7Oox1I1W7tLhRozbDr+8rsRhQwOUmy8+ssnxDGmUUGx+Jzpvv6f4lbi8QFAUajkOZ6tOSPLpHvzWKMLkbOHAUyHa5Cm+mhJ9ZZ4bE98xrlSAlyehPK3n1kOpVpCkAGF+am9zy2m7DY5qiChYAXAUqLXHO/8AMT3totCUYtRi9EKuuRgDuRm921tMlN5vxw//AEY+dvSaKZibstCLizpMJSzUVcjbRvTkZG47glbDsR8viX9x9JO4Ue6pAsdAMz9LHZBHxN6T0gaXhDZldTqNP3ko6lZbLHnBwrs86iknH4bu6hTXTrI09DvZ8s006YQhCADhCEYBCEUAHMY4oCYR2imV4CNcIQmiYoQhAQRQigZY5YcOw9h3r7D4B1b+BK8S0w9c1ilM8rAAaaCZm9FvHjFz2bqrMRmb4efTXYflNOEU1Hz8/l6AdZt4lc2BsE1IA9bftMaDmkhqDdtFXqOckutHfK3k+Lpd/wB+xtqYZL+fnzkdsQ1OouRsvnMDj8xsFN/Xb8oghcHMLQUWtyHkyQyKsPfv/JJo4pqjl21B3PXzm+rpbzOkz4fiaa0+5Zcpv4qg8RI8l5TRXy5wqHMNwf8AHKTkrZ14ZuONbtv7lj9+Y0+6313m2jTGhPv7Ef5lbUYqBl3P6Tdg3a4zGScdWd8MnxcWjV2ponvBU3UgC/mORlHOrqsHVqbXsRp7X2nPY7CGk2U6j5TyM6MMrVM8bz8Dhkc10/uRYRmKWOAcIoQAcUIQGERjigZYo4QtARhCEJomEIREwEwhCKAhyXwprVBYXJ0HlfnIklcNNqgN7W39P5il0bxP41/stMTRNSqiLuxAUaaKBb9phjSM7chT0A9IkF82JbzFFep2v6CQq/ekilU0F8x6i/Uyaj+x3TzNN0u3/f3NmEw1/GfiOs2s9jaTMFTB1B0USOguWPSTcrbs7IYljglE2YdqY1qEgcrAEyMjguSuq309Jiq2vcAg39RNJBUC141FEp5ZKm1pForA328hzmC3voTIuHpkHOwJvyk2nUF7j0IIk5Rro7cWXmvi0Tqa3GXc3uvrzm6phRXHdnTvPFSJ+WouhHobW9xNFGqQ4JGwv6ybRUsKiD4lPeU/b4re36SSbizsnCOSLXozjKyFWKkWIJBHmNDMJ0/arA50XHUxo1lrgfK/Jj6/rOXndFpqz5nNjeObi/QcIQjMBAwigFgYQhAyEIR2gBrhCIzRKxxRQgKxwhCABNmHtmGba+vW01zdhFBcZtoPocFckkXjVQSHOw0pL5D5jK5xUqMxVrfiJmVeobkqL8pnWbu0FMWzP8RHIdJBKto9PI1JU+l7EdqWvxH1Et8LhwlO1wTudRfSRUoClS7wNrfS4zTV/wDYajI1JlpuhvY5AGB5EGDi8nXQo5MfjO5rb+v/AEGbrzm5MvMiQFDPYOAByI3nUNwTu8OjMNG5+u15jJUezp8acslutfqcxUqkNoW0M2UaJN3Nx5GZ00Cgs19GIHtNhx1l8A1vrfW4lG/RIhCMfmyS+hJ4eNjc6m2nPynQVagpujjenYONdQeo662nM0cRmX4lQk6E7CdnguEM+FF2Qgg5msSx10N+e05pxd2et4+aNJL2K7iNU4enXyqKlKooIB2Ae9mPofztOGnp2A4StilQ51dSjWJutuWv19p59xnhrYWs1FyCRbUbEHUGXwSTVHmf5KD5qXoQYQhLHmhCEUYDhFCAWOEIoBZgIRwjI+hiI4QgIIo4QGAEtcDQCpnO7beQhCTyuonb4EFLLv2JpohVy8z4j+wlYaDBs7a3hCRxyez0vJwxaT9iVjK4ZAq7Aa+vOVVWkUGYHTpFCWxadHm+R+YnJ9pEyjidB57TJ+MVgxuzG+huxIPTTaEJtRVkMmbJwTslvfS9tdSPPnNOJSw6XhCcy7PanFfhtjXBgKGIuOX/AKnU9neOuMmGVNdlYnQ9AV/e8IQvktmeKxySj60T8ZXq0Kgap3ahyBkp5jn15kjQTmO2zl661CBZkGQjS6gm1x1G0IRYux+bvD9Tm4oQnUeKEIoQAcIQgAQhCAH/2Q=="/>
          <p:cNvSpPr>
            <a:spLocks noChangeAspect="1" noChangeArrowheads="1"/>
          </p:cNvSpPr>
          <p:nvPr/>
        </p:nvSpPr>
        <p:spPr bwMode="auto">
          <a:xfrm>
            <a:off x="460378" y="160340"/>
            <a:ext cx="304799"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108640" tIns="54320" rIns="108640" bIns="54320" numCol="1" anchor="t" anchorCtr="0" compatLnSpc="1">
            <a:prstTxWarp prst="textNoShape">
              <a:avLst/>
            </a:prstTxWarp>
          </a:bodyPr>
          <a:lstStyle/>
          <a:p>
            <a:endParaRPr lang="pt-BR">
              <a:solidFill>
                <a:srgbClr val="000000"/>
              </a:solidFill>
            </a:endParaRPr>
          </a:p>
        </p:txBody>
      </p:sp>
      <p:sp>
        <p:nvSpPr>
          <p:cNvPr id="3" name="Retângulo 2"/>
          <p:cNvSpPr/>
          <p:nvPr/>
        </p:nvSpPr>
        <p:spPr>
          <a:xfrm rot="21333310">
            <a:off x="6462093" y="3935433"/>
            <a:ext cx="2043587" cy="923330"/>
          </a:xfrm>
          <a:prstGeom prst="rect">
            <a:avLst/>
          </a:prstGeom>
        </p:spPr>
        <p:txBody>
          <a:bodyPr wrap="square">
            <a:spAutoFit/>
          </a:bodyPr>
          <a:lstStyle/>
          <a:p>
            <a:pPr algn="ctr"/>
            <a:endParaRPr lang="pt-BR" b="1" dirty="0" smtClean="0">
              <a:solidFill>
                <a:srgbClr val="FFFF00"/>
              </a:solidFill>
              <a:effectLst>
                <a:outerShdw blurRad="38100" dist="38100" dir="2700000" algn="tl">
                  <a:srgbClr val="000000">
                    <a:alpha val="43137"/>
                  </a:srgbClr>
                </a:outerShdw>
              </a:effectLst>
              <a:latin typeface="Andalus" panose="02020603050405020304" pitchFamily="18" charset="-78"/>
              <a:cs typeface="Andalus" panose="02020603050405020304" pitchFamily="18" charset="-78"/>
            </a:endParaRPr>
          </a:p>
          <a:p>
            <a:pPr algn="ctr"/>
            <a:r>
              <a:rPr lang="pt-BR" b="1" dirty="0" smtClean="0">
                <a:solidFill>
                  <a:srgbClr val="FFFF00"/>
                </a:solidFill>
                <a:effectLst>
                  <a:outerShdw blurRad="38100" dist="38100" dir="2700000" algn="tl">
                    <a:srgbClr val="000000">
                      <a:alpha val="43137"/>
                    </a:srgbClr>
                  </a:outerShdw>
                </a:effectLst>
                <a:latin typeface="Andalus" panose="02020603050405020304" pitchFamily="18" charset="-78"/>
                <a:cs typeface="Andalus" panose="02020603050405020304" pitchFamily="18" charset="-78"/>
              </a:rPr>
              <a:t>  </a:t>
            </a:r>
            <a:r>
              <a:rPr lang="pt-BR" b="1" dirty="0" smtClean="0">
                <a:solidFill>
                  <a:srgbClr val="FFC000"/>
                </a:solidFill>
                <a:effectLst>
                  <a:outerShdw blurRad="38100" dist="38100" dir="2700000" algn="tl">
                    <a:srgbClr val="000000">
                      <a:alpha val="43137"/>
                    </a:srgbClr>
                  </a:outerShdw>
                </a:effectLst>
                <a:latin typeface="Andalus" panose="02020603050405020304" pitchFamily="18" charset="-78"/>
                <a:cs typeface="Andalus" panose="02020603050405020304" pitchFamily="18" charset="-78"/>
              </a:rPr>
              <a:t>SEQUÊNCIA </a:t>
            </a:r>
            <a:r>
              <a:rPr lang="pt-BR" b="1" dirty="0" smtClean="0">
                <a:solidFill>
                  <a:srgbClr val="FFC000"/>
                </a:solidFill>
                <a:effectLst>
                  <a:outerShdw blurRad="38100" dist="38100" dir="2700000" algn="tl">
                    <a:srgbClr val="000000">
                      <a:alpha val="43137"/>
                    </a:srgbClr>
                  </a:outerShdw>
                </a:effectLst>
                <a:latin typeface="Andalus" panose="02020603050405020304" pitchFamily="18" charset="-78"/>
                <a:cs typeface="Andalus" panose="02020603050405020304" pitchFamily="18" charset="-78"/>
              </a:rPr>
              <a:t>AUTOMÁTICA</a:t>
            </a:r>
            <a:endParaRPr lang="pt-BR" sz="1400" b="1" dirty="0">
              <a:solidFill>
                <a:srgbClr val="FFC000"/>
              </a:solidFill>
              <a:effectLst>
                <a:outerShdw blurRad="38100" dist="38100" dir="2700000" algn="tl">
                  <a:srgbClr val="000000">
                    <a:alpha val="43137"/>
                  </a:srgbClr>
                </a:outerShdw>
              </a:effectLst>
              <a:latin typeface="Andalus" panose="02020603050405020304" pitchFamily="18" charset="-78"/>
              <a:cs typeface="Andalus" panose="02020603050405020304" pitchFamily="18" charset="-78"/>
            </a:endParaRPr>
          </a:p>
        </p:txBody>
      </p:sp>
      <p:sp>
        <p:nvSpPr>
          <p:cNvPr id="5" name="CaixaDeTexto 4"/>
          <p:cNvSpPr txBox="1"/>
          <p:nvPr/>
        </p:nvSpPr>
        <p:spPr>
          <a:xfrm rot="21336219">
            <a:off x="414451" y="2623158"/>
            <a:ext cx="5388332" cy="1815882"/>
          </a:xfrm>
          <a:prstGeom prst="rect">
            <a:avLst/>
          </a:prstGeom>
          <a:noFill/>
        </p:spPr>
        <p:txBody>
          <a:bodyPr wrap="square" rtlCol="0">
            <a:spAutoFit/>
          </a:bodyPr>
          <a:lstStyle/>
          <a:p>
            <a:pPr algn="ctr"/>
            <a:r>
              <a:rPr lang="pt-BR" sz="2800" b="1" dirty="0" smtClean="0">
                <a:solidFill>
                  <a:srgbClr val="FF0000"/>
                </a:solidFill>
                <a:effectLst>
                  <a:outerShdw blurRad="38100" dist="38100" dir="2700000" algn="tl">
                    <a:srgbClr val="000000">
                      <a:alpha val="43137"/>
                    </a:srgbClr>
                  </a:outerShdw>
                </a:effectLst>
                <a:latin typeface="Lucida Handwriting" panose="03010101010101010101" pitchFamily="66" charset="0"/>
              </a:rPr>
              <a:t>A  </a:t>
            </a:r>
          </a:p>
          <a:p>
            <a:pPr algn="ctr"/>
            <a:r>
              <a:rPr lang="pt-BR" sz="2800" b="1" dirty="0" smtClean="0">
                <a:solidFill>
                  <a:srgbClr val="FF0000"/>
                </a:solidFill>
                <a:effectLst>
                  <a:outerShdw blurRad="38100" dist="38100" dir="2700000" algn="tl">
                    <a:srgbClr val="000000">
                      <a:alpha val="43137"/>
                    </a:srgbClr>
                  </a:outerShdw>
                </a:effectLst>
                <a:latin typeface="Lucida Handwriting" panose="03010101010101010101" pitchFamily="66" charset="0"/>
              </a:rPr>
              <a:t>LOCOMOTIVA </a:t>
            </a:r>
          </a:p>
          <a:p>
            <a:pPr algn="ctr"/>
            <a:r>
              <a:rPr lang="pt-BR" sz="2800" b="1" dirty="0" smtClean="0">
                <a:solidFill>
                  <a:srgbClr val="FF0000"/>
                </a:solidFill>
                <a:effectLst>
                  <a:outerShdw blurRad="38100" dist="38100" dir="2700000" algn="tl">
                    <a:srgbClr val="000000">
                      <a:alpha val="43137"/>
                    </a:srgbClr>
                  </a:outerShdw>
                </a:effectLst>
                <a:latin typeface="Lucida Handwriting" panose="03010101010101010101" pitchFamily="66" charset="0"/>
              </a:rPr>
              <a:t> DO </a:t>
            </a:r>
          </a:p>
          <a:p>
            <a:pPr algn="ctr"/>
            <a:r>
              <a:rPr lang="pt-BR" sz="2800" b="1" dirty="0" smtClean="0">
                <a:solidFill>
                  <a:srgbClr val="FF0000"/>
                </a:solidFill>
                <a:effectLst>
                  <a:outerShdw blurRad="38100" dist="38100" dir="2700000" algn="tl">
                    <a:srgbClr val="000000">
                      <a:alpha val="43137"/>
                    </a:srgbClr>
                  </a:outerShdw>
                </a:effectLst>
                <a:latin typeface="Lucida Handwriting" panose="03010101010101010101" pitchFamily="66" charset="0"/>
              </a:rPr>
              <a:t> TEMPO</a:t>
            </a:r>
            <a:endParaRPr lang="pt-BR" sz="2800" b="1" dirty="0">
              <a:solidFill>
                <a:srgbClr val="FF0000"/>
              </a:solidFill>
              <a:effectLst>
                <a:outerShdw blurRad="38100" dist="38100" dir="2700000" algn="tl">
                  <a:srgbClr val="000000">
                    <a:alpha val="43137"/>
                  </a:srgbClr>
                </a:outerShdw>
              </a:effectLst>
              <a:latin typeface="Lucida Handwriting" panose="03010101010101010101" pitchFamily="66" charset="0"/>
            </a:endParaRPr>
          </a:p>
        </p:txBody>
      </p:sp>
    </p:spTree>
    <p:extLst>
      <p:ext uri="{BB962C8B-B14F-4D97-AF65-F5344CB8AC3E}">
        <p14:creationId xmlns:p14="http://schemas.microsoft.com/office/powerpoint/2010/main" xmlns="" val="1501662190"/>
      </p:ext>
    </p:extLst>
  </p:cSld>
  <p:clrMapOvr>
    <a:masterClrMapping/>
  </p:clrMapOvr>
  <mc:AlternateContent xmlns:mc="http://schemas.openxmlformats.org/markup-compatibility/2006">
    <mc:Choice xmlns:p14="http://schemas.microsoft.com/office/powerpoint/2010/main" xmlns="" Requires="p14">
      <p:transition spd="slow" p14:dur="15000" advClick="0" advTm="40000">
        <p14:vortex dir="r"/>
        <p:sndAc>
          <p:stSnd loop="1">
            <p:snd r:embed="rId4" name="Era uma Vez no Oeste.wav"/>
          </p:stSnd>
        </p:sndAc>
      </p:transition>
    </mc:Choice>
    <mc:Fallback>
      <p:transition spd="slow" advClick="0" advTm="40000">
        <p:fade/>
        <p:sndAc>
          <p:stSnd loop="1">
            <p:snd r:embed="rId2" name="Era uma Vez no Oest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nodeType="afterEffect">
                                  <p:stCondLst>
                                    <p:cond delay="0"/>
                                  </p:stCondLst>
                                  <p:iterate type="lt">
                                    <p:tmPct val="5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4000" autoRev="1" fill="hold">
                                          <p:stCondLst>
                                            <p:cond delay="0"/>
                                          </p:stCondLst>
                                        </p:cTn>
                                        <p:tgtEl>
                                          <p:spTgt spid="4">
                                            <p:txEl>
                                              <p:pRg st="0" end="0"/>
                                            </p:txEl>
                                          </p:spTgt>
                                        </p:tgtEl>
                                        <p:attrNameLst>
                                          <p:attrName>ppt_w</p:attrName>
                                        </p:attrNameLst>
                                      </p:cBhvr>
                                    </p:anim>
                                    <p:anim by="(#ppt_w*0.50)" calcmode="lin" valueType="num">
                                      <p:cBhvr>
                                        <p:cTn id="8" dur="4000" decel="50000" autoRev="1" fill="hold">
                                          <p:stCondLst>
                                            <p:cond delay="0"/>
                                          </p:stCondLst>
                                        </p:cTn>
                                        <p:tgtEl>
                                          <p:spTgt spid="4">
                                            <p:txEl>
                                              <p:pRg st="0" end="0"/>
                                            </p:txEl>
                                          </p:spTgt>
                                        </p:tgtEl>
                                        <p:attrNameLst>
                                          <p:attrName>ppt_x</p:attrName>
                                        </p:attrNameLst>
                                      </p:cBhvr>
                                    </p:anim>
                                    <p:anim from="(-#ppt_h/2)" to="(#ppt_y)" calcmode="lin" valueType="num">
                                      <p:cBhvr>
                                        <p:cTn id="9" dur="8000" fill="hold">
                                          <p:stCondLst>
                                            <p:cond delay="0"/>
                                          </p:stCondLst>
                                        </p:cTn>
                                        <p:tgtEl>
                                          <p:spTgt spid="4">
                                            <p:txEl>
                                              <p:pRg st="0" end="0"/>
                                            </p:txEl>
                                          </p:spTgt>
                                        </p:tgtEl>
                                        <p:attrNameLst>
                                          <p:attrName>ppt_y</p:attrName>
                                        </p:attrNameLst>
                                      </p:cBhvr>
                                    </p:anim>
                                    <p:animRot by="21600000">
                                      <p:cBhvr>
                                        <p:cTn id="10" dur="8000" fill="hold">
                                          <p:stCondLst>
                                            <p:cond delay="0"/>
                                          </p:stCondLst>
                                        </p:cTn>
                                        <p:tgtEl>
                                          <p:spTgt spid="4">
                                            <p:txEl>
                                              <p:pRg st="0" end="0"/>
                                            </p:txEl>
                                          </p:spTgt>
                                        </p:tgtEl>
                                        <p:attrNameLst>
                                          <p:attrName>r</p:attrName>
                                        </p:attrNameLst>
                                      </p:cBhvr>
                                    </p:animRot>
                                  </p:childTnLst>
                                  <p:subTnLst>
                                    <p:animClr clrSpc="rgb" dir="cw">
                                      <p:cBhvr override="childStyle">
                                        <p:cTn dur="1" fill="hold" display="0" masterRel="nextClick" afterEffect="1"/>
                                        <p:tgtEl>
                                          <p:spTgt spid="4">
                                            <p:txEl>
                                              <p:pRg st="0" end="0"/>
                                            </p:txEl>
                                          </p:spTgt>
                                        </p:tgtEl>
                                        <p:attrNameLst>
                                          <p:attrName>ppt_c</p:attrName>
                                        </p:attrNameLst>
                                      </p:cBhvr>
                                      <p:to>
                                        <a:srgbClr val="FF6600"/>
                                      </p:to>
                                    </p:animClr>
                                  </p:subTnLst>
                                </p:cTn>
                              </p:par>
                            </p:childTnLst>
                          </p:cTn>
                        </p:par>
                        <p:par>
                          <p:cTn id="11" fill="hold">
                            <p:stCondLst>
                              <p:cond delay="16800"/>
                            </p:stCondLst>
                            <p:childTnLst>
                              <p:par>
                                <p:cTn id="12" presetID="21" presetClass="entr" presetSubtype="8" fill="hold" grpId="0" nodeType="afterEffect">
                                  <p:stCondLst>
                                    <p:cond delay="0"/>
                                  </p:stCondLst>
                                  <p:iterate type="lt">
                                    <p:tmPct val="0"/>
                                  </p:iterate>
                                  <p:childTnLst>
                                    <p:set>
                                      <p:cBhvr>
                                        <p:cTn id="13" dur="1" fill="hold">
                                          <p:stCondLst>
                                            <p:cond delay="0"/>
                                          </p:stCondLst>
                                        </p:cTn>
                                        <p:tgtEl>
                                          <p:spTgt spid="4">
                                            <p:txEl>
                                              <p:pRg st="0" end="0"/>
                                            </p:txEl>
                                          </p:spTgt>
                                        </p:tgtEl>
                                        <p:attrNameLst>
                                          <p:attrName>style.visibility</p:attrName>
                                        </p:attrNameLst>
                                      </p:cBhvr>
                                      <p:to>
                                        <p:strVal val="visible"/>
                                      </p:to>
                                    </p:set>
                                    <p:animEffect transition="in" filter="wheel(8)">
                                      <p:cBhvr>
                                        <p:cTn id="14" dur="8000"/>
                                        <p:tgtEl>
                                          <p:spTgt spid="4">
                                            <p:txEl>
                                              <p:pRg st="0" end="0"/>
                                            </p:txEl>
                                          </p:spTgt>
                                        </p:tgtEl>
                                      </p:cBhvr>
                                    </p:animEffect>
                                  </p:childTnLst>
                                </p:cTn>
                              </p:par>
                              <p:par>
                                <p:cTn id="15" presetID="2" presetClass="entr" presetSubtype="6"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8" dur="5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19" fill="hold">
                            <p:stCondLst>
                              <p:cond delay="24800"/>
                            </p:stCondLst>
                            <p:childTnLst>
                              <p:par>
                                <p:cTn id="20" presetID="2" presetClass="entr" presetSubtype="6" fill="hold" nodeType="afterEffect">
                                  <p:stCondLst>
                                    <p:cond delay="0"/>
                                  </p:stCondLst>
                                  <p:childTnLst>
                                    <p:set>
                                      <p:cBhvr>
                                        <p:cTn id="21" dur="1" fill="hold">
                                          <p:stCondLst>
                                            <p:cond delay="0"/>
                                          </p:stCondLst>
                                        </p:cTn>
                                        <p:tgtEl>
                                          <p:spTgt spid="5">
                                            <p:txEl>
                                              <p:pRg st="0" end="0"/>
                                            </p:txEl>
                                          </p:spTgt>
                                        </p:tgtEl>
                                        <p:attrNameLst>
                                          <p:attrName>style.visibility</p:attrName>
                                        </p:attrNameLst>
                                      </p:cBhvr>
                                      <p:to>
                                        <p:strVal val="visible"/>
                                      </p:to>
                                    </p:set>
                                    <p:anim calcmode="lin" valueType="num">
                                      <p:cBhvr additive="base">
                                        <p:cTn id="22" dur="30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23" dur="3000" fill="hold"/>
                                        <p:tgtEl>
                                          <p:spTgt spid="5">
                                            <p:txEl>
                                              <p:pRg st="0" end="0"/>
                                            </p:txEl>
                                          </p:spTgt>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5">
                                            <p:txEl>
                                              <p:pRg st="1" end="1"/>
                                            </p:txEl>
                                          </p:spTgt>
                                        </p:tgtEl>
                                        <p:attrNameLst>
                                          <p:attrName>style.visibility</p:attrName>
                                        </p:attrNameLst>
                                      </p:cBhvr>
                                      <p:to>
                                        <p:strVal val="visible"/>
                                      </p:to>
                                    </p:set>
                                    <p:anim calcmode="lin" valueType="num">
                                      <p:cBhvr additive="base">
                                        <p:cTn id="26" dur="3500" fill="hold"/>
                                        <p:tgtEl>
                                          <p:spTgt spid="5">
                                            <p:txEl>
                                              <p:pRg st="1" end="1"/>
                                            </p:txEl>
                                          </p:spTgt>
                                        </p:tgtEl>
                                        <p:attrNameLst>
                                          <p:attrName>ppt_x</p:attrName>
                                        </p:attrNameLst>
                                      </p:cBhvr>
                                      <p:tavLst>
                                        <p:tav tm="0">
                                          <p:val>
                                            <p:strVal val="1+#ppt_w/2"/>
                                          </p:val>
                                        </p:tav>
                                        <p:tav tm="100000">
                                          <p:val>
                                            <p:strVal val="#ppt_x"/>
                                          </p:val>
                                        </p:tav>
                                      </p:tavLst>
                                    </p:anim>
                                    <p:anim calcmode="lin" valueType="num">
                                      <p:cBhvr additive="base">
                                        <p:cTn id="27" dur="3500" fill="hold"/>
                                        <p:tgtEl>
                                          <p:spTgt spid="5">
                                            <p:txEl>
                                              <p:pRg st="1" end="1"/>
                                            </p:txEl>
                                          </p:spTgt>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5">
                                            <p:txEl>
                                              <p:pRg st="2" end="2"/>
                                            </p:txEl>
                                          </p:spTgt>
                                        </p:tgtEl>
                                        <p:attrNameLst>
                                          <p:attrName>style.visibility</p:attrName>
                                        </p:attrNameLst>
                                      </p:cBhvr>
                                      <p:to>
                                        <p:strVal val="visible"/>
                                      </p:to>
                                    </p:set>
                                    <p:anim calcmode="lin" valueType="num">
                                      <p:cBhvr additive="base">
                                        <p:cTn id="30" dur="3750" fill="hold"/>
                                        <p:tgtEl>
                                          <p:spTgt spid="5">
                                            <p:txEl>
                                              <p:pRg st="2" end="2"/>
                                            </p:txEl>
                                          </p:spTgt>
                                        </p:tgtEl>
                                        <p:attrNameLst>
                                          <p:attrName>ppt_x</p:attrName>
                                        </p:attrNameLst>
                                      </p:cBhvr>
                                      <p:tavLst>
                                        <p:tav tm="0">
                                          <p:val>
                                            <p:strVal val="1+#ppt_w/2"/>
                                          </p:val>
                                        </p:tav>
                                        <p:tav tm="100000">
                                          <p:val>
                                            <p:strVal val="#ppt_x"/>
                                          </p:val>
                                        </p:tav>
                                      </p:tavLst>
                                    </p:anim>
                                    <p:anim calcmode="lin" valueType="num">
                                      <p:cBhvr additive="base">
                                        <p:cTn id="31" dur="3750" fill="hold"/>
                                        <p:tgtEl>
                                          <p:spTgt spid="5">
                                            <p:txEl>
                                              <p:pRg st="2" end="2"/>
                                            </p:txEl>
                                          </p:spTgt>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5">
                                            <p:txEl>
                                              <p:pRg st="3" end="3"/>
                                            </p:txEl>
                                          </p:spTgt>
                                        </p:tgtEl>
                                        <p:attrNameLst>
                                          <p:attrName>style.visibility</p:attrName>
                                        </p:attrNameLst>
                                      </p:cBhvr>
                                      <p:to>
                                        <p:strVal val="visible"/>
                                      </p:to>
                                    </p:set>
                                    <p:anim calcmode="lin" valueType="num">
                                      <p:cBhvr additive="base">
                                        <p:cTn id="34" dur="4000" fill="hold"/>
                                        <p:tgtEl>
                                          <p:spTgt spid="5">
                                            <p:txEl>
                                              <p:pRg st="3" end="3"/>
                                            </p:txEl>
                                          </p:spTgt>
                                        </p:tgtEl>
                                        <p:attrNameLst>
                                          <p:attrName>ppt_x</p:attrName>
                                        </p:attrNameLst>
                                      </p:cBhvr>
                                      <p:tavLst>
                                        <p:tav tm="0">
                                          <p:val>
                                            <p:strVal val="1+#ppt_w/2"/>
                                          </p:val>
                                        </p:tav>
                                        <p:tav tm="100000">
                                          <p:val>
                                            <p:strVal val="#ppt_x"/>
                                          </p:val>
                                        </p:tav>
                                      </p:tavLst>
                                    </p:anim>
                                    <p:anim calcmode="lin" valueType="num">
                                      <p:cBhvr additive="base">
                                        <p:cTn id="35" dur="40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7000" r="-7000"/>
          </a:stretch>
        </a:blipFill>
        <a:effectLst/>
      </p:bgPr>
    </p:bg>
    <p:spTree>
      <p:nvGrpSpPr>
        <p:cNvPr id="1" name=""/>
        <p:cNvGrpSpPr/>
        <p:nvPr/>
      </p:nvGrpSpPr>
      <p:grpSpPr>
        <a:xfrm>
          <a:off x="0" y="0"/>
          <a:ext cx="0" cy="0"/>
          <a:chOff x="0" y="0"/>
          <a:chExt cx="0" cy="0"/>
        </a:xfrm>
      </p:grpSpPr>
      <p:sp>
        <p:nvSpPr>
          <p:cNvPr id="4" name="Retângulo 3"/>
          <p:cNvSpPr/>
          <p:nvPr/>
        </p:nvSpPr>
        <p:spPr>
          <a:xfrm>
            <a:off x="161412" y="141426"/>
            <a:ext cx="8911188" cy="4801314"/>
          </a:xfrm>
          <a:prstGeom prst="rect">
            <a:avLst/>
          </a:prstGeom>
        </p:spPr>
        <p:txBody>
          <a:bodyPr wrap="square">
            <a:spAutoFit/>
          </a:bodyPr>
          <a:lstStyle/>
          <a:p>
            <a:pPr algn="ctr">
              <a:spcAft>
                <a:spcPts val="0"/>
              </a:spcAft>
              <a:tabLst>
                <a:tab pos="800100" algn="l"/>
              </a:tabLst>
            </a:pPr>
            <a:r>
              <a:rPr lang="pt-BR" dirty="0" smtClean="0">
                <a:solidFill>
                  <a:srgbClr val="FFC000"/>
                </a:solidFill>
                <a:latin typeface="Algerian" pitchFamily="82" charset="0"/>
                <a:ea typeface="Times New Roman"/>
              </a:rPr>
              <a:t>PRÓLOGO</a:t>
            </a:r>
            <a:r>
              <a:rPr lang="pt-BR" dirty="0">
                <a:latin typeface="Ebrima"/>
                <a:ea typeface="Times New Roman"/>
              </a:rPr>
              <a:t> </a:t>
            </a:r>
            <a:endParaRPr lang="pt-BR" dirty="0">
              <a:latin typeface="Times New Roman"/>
              <a:ea typeface="Times New Roman"/>
            </a:endParaRPr>
          </a:p>
          <a:p>
            <a:pPr algn="ctr">
              <a:spcAft>
                <a:spcPts val="0"/>
              </a:spcAft>
              <a:tabLst>
                <a:tab pos="800100" algn="l"/>
              </a:tabLst>
            </a:pPr>
            <a:r>
              <a:rPr lang="pt-BR" dirty="0">
                <a:latin typeface="Ebrima"/>
                <a:ea typeface="Times New Roman"/>
              </a:rPr>
              <a:t>Como em um passe de mágica, desprendeu-se de seu passado. Toda imponente e barulhenta surgiu na curva do tempo com o som aturdido e abafado, espantando algumas aves que permaneciam à beira da estrada e, para impressionar ainda mais, soltou um apito estridente anunciando a chegada à estação da recordação.</a:t>
            </a:r>
            <a:endParaRPr lang="pt-BR" dirty="0">
              <a:latin typeface="Times New Roman"/>
              <a:ea typeface="Times New Roman"/>
            </a:endParaRPr>
          </a:p>
          <a:p>
            <a:pPr algn="ctr">
              <a:spcAft>
                <a:spcPts val="0"/>
              </a:spcAft>
              <a:tabLst>
                <a:tab pos="800100" algn="l"/>
              </a:tabLst>
            </a:pPr>
            <a:r>
              <a:rPr lang="pt-BR" dirty="0">
                <a:latin typeface="Ebrima"/>
                <a:ea typeface="Times New Roman"/>
              </a:rPr>
              <a:t> </a:t>
            </a:r>
            <a:endParaRPr lang="pt-BR" dirty="0">
              <a:latin typeface="Times New Roman"/>
              <a:ea typeface="Times New Roman"/>
            </a:endParaRPr>
          </a:p>
          <a:p>
            <a:pPr algn="ctr">
              <a:spcAft>
                <a:spcPts val="0"/>
              </a:spcAft>
              <a:tabLst>
                <a:tab pos="800100" algn="l"/>
              </a:tabLst>
            </a:pPr>
            <a:r>
              <a:rPr lang="pt-BR" dirty="0">
                <a:latin typeface="Ebrima"/>
                <a:ea typeface="Times New Roman"/>
              </a:rPr>
              <a:t>Tudo isso vinha acompanhado de uma fumaça um pouco enegrecida que saia pela chaminé como se fosse um imenso rolo, resultado do esforço descomunal de seu corpo que se apresentava como uma fornalha incandescente, produzindo vapor para alavancar as rodas e movimentar aqueles vagões pelas cidades e sertões em busca do relacionamento entre as pessoas e o progresso produtivo que transportava. </a:t>
            </a:r>
            <a:endParaRPr lang="pt-BR" dirty="0">
              <a:latin typeface="Times New Roman"/>
              <a:ea typeface="Times New Roman"/>
            </a:endParaRPr>
          </a:p>
          <a:p>
            <a:pPr algn="ctr">
              <a:spcAft>
                <a:spcPts val="0"/>
              </a:spcAft>
              <a:tabLst>
                <a:tab pos="800100" algn="l"/>
              </a:tabLst>
            </a:pPr>
            <a:r>
              <a:rPr lang="pt-BR" dirty="0">
                <a:latin typeface="Ebrima"/>
                <a:ea typeface="Times New Roman"/>
              </a:rPr>
              <a:t> </a:t>
            </a:r>
            <a:endParaRPr lang="pt-BR" dirty="0">
              <a:latin typeface="Times New Roman"/>
              <a:ea typeface="Times New Roman"/>
            </a:endParaRPr>
          </a:p>
          <a:p>
            <a:pPr algn="ctr">
              <a:spcAft>
                <a:spcPts val="0"/>
              </a:spcAft>
              <a:tabLst>
                <a:tab pos="800100" algn="l"/>
              </a:tabLst>
            </a:pPr>
            <a:r>
              <a:rPr lang="pt-BR" dirty="0">
                <a:latin typeface="Ebrima"/>
                <a:ea typeface="Times New Roman"/>
              </a:rPr>
              <a:t>O maquinista e o seu ajudante com o tradicional uniforme sujo de graxa e óleo observavam os manômetros e outros medidores de pressão, espalhados sobre a caldeira e, através do buraco de entrada do combustível, o ajudante ia jogando pequenas toras de lenha na fornalha, para saciar a sede e a fome da imensa máquina obcecada na produção do vapor</a:t>
            </a:r>
            <a:r>
              <a:rPr lang="pt-BR" dirty="0" smtClean="0">
                <a:latin typeface="Ebrima"/>
                <a:ea typeface="Times New Roman"/>
              </a:rPr>
              <a:t>.</a:t>
            </a:r>
            <a:r>
              <a:rPr lang="pt-BR" dirty="0">
                <a:latin typeface="Ebrima"/>
                <a:ea typeface="Times New Roman"/>
              </a:rPr>
              <a:t> </a:t>
            </a:r>
            <a:endParaRPr lang="pt-BR" dirty="0">
              <a:effectLst/>
              <a:latin typeface="Times New Roman"/>
              <a:ea typeface="Times New Roman"/>
            </a:endParaRPr>
          </a:p>
        </p:txBody>
      </p:sp>
    </p:spTree>
    <p:extLst>
      <p:ext uri="{BB962C8B-B14F-4D97-AF65-F5344CB8AC3E}">
        <p14:creationId xmlns:p14="http://schemas.microsoft.com/office/powerpoint/2010/main" xmlns="" val="3127556249"/>
      </p:ext>
    </p:extLst>
  </p:cSld>
  <p:clrMapOvr>
    <a:masterClrMapping/>
  </p:clrMapOvr>
  <mc:AlternateContent xmlns:mc="http://schemas.openxmlformats.org/markup-compatibility/2006">
    <mc:Choice xmlns:p14="http://schemas.microsoft.com/office/powerpoint/2010/main" xmlns="" Requires="p14">
      <p:transition spd="slow" p14:dur="4000" advClick="0" advTm="48000">
        <p14:prism isContent="1" isInverted="1"/>
      </p:transition>
    </mc:Choice>
    <mc:Fallback>
      <p:transition spd="slow" advClick="0" advTm="48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7000" r="-7000"/>
          </a:stretch>
        </a:blipFill>
        <a:effectLst/>
      </p:bgPr>
    </p:bg>
    <p:spTree>
      <p:nvGrpSpPr>
        <p:cNvPr id="1" name=""/>
        <p:cNvGrpSpPr/>
        <p:nvPr/>
      </p:nvGrpSpPr>
      <p:grpSpPr>
        <a:xfrm>
          <a:off x="0" y="0"/>
          <a:ext cx="0" cy="0"/>
          <a:chOff x="0" y="0"/>
          <a:chExt cx="0" cy="0"/>
        </a:xfrm>
      </p:grpSpPr>
      <p:sp>
        <p:nvSpPr>
          <p:cNvPr id="3" name="Retângulo 2"/>
          <p:cNvSpPr/>
          <p:nvPr/>
        </p:nvSpPr>
        <p:spPr>
          <a:xfrm>
            <a:off x="161412" y="195486"/>
            <a:ext cx="8821176" cy="4678204"/>
          </a:xfrm>
          <a:prstGeom prst="rect">
            <a:avLst/>
          </a:prstGeom>
        </p:spPr>
        <p:txBody>
          <a:bodyPr wrap="square">
            <a:spAutoFit/>
          </a:bodyPr>
          <a:lstStyle/>
          <a:p>
            <a:pPr algn="ctr">
              <a:spcAft>
                <a:spcPts val="0"/>
              </a:spcAft>
              <a:tabLst>
                <a:tab pos="800100" algn="l"/>
              </a:tabLst>
            </a:pPr>
            <a:r>
              <a:rPr lang="pt-BR" dirty="0">
                <a:latin typeface="Ebrima"/>
                <a:ea typeface="Times New Roman"/>
              </a:rPr>
              <a:t> </a:t>
            </a:r>
            <a:endParaRPr lang="pt-BR" dirty="0">
              <a:latin typeface="Times New Roman"/>
              <a:ea typeface="Times New Roman"/>
            </a:endParaRPr>
          </a:p>
          <a:p>
            <a:pPr algn="ctr">
              <a:spcAft>
                <a:spcPts val="0"/>
              </a:spcAft>
              <a:tabLst>
                <a:tab pos="800100" algn="l"/>
              </a:tabLst>
            </a:pPr>
            <a:r>
              <a:rPr lang="pt-BR" sz="1600" dirty="0">
                <a:solidFill>
                  <a:srgbClr val="FFC000"/>
                </a:solidFill>
                <a:latin typeface="Algerian" pitchFamily="82" charset="0"/>
                <a:ea typeface="Times New Roman"/>
              </a:rPr>
              <a:t>AS LEMBRANÇAS</a:t>
            </a:r>
            <a:r>
              <a:rPr lang="pt-BR" sz="1600" dirty="0" smtClean="0">
                <a:latin typeface="Ebrima"/>
                <a:ea typeface="Times New Roman"/>
              </a:rPr>
              <a:t>...</a:t>
            </a:r>
            <a:endParaRPr lang="pt-BR" dirty="0" smtClean="0">
              <a:latin typeface="Ebrima"/>
              <a:ea typeface="Times New Roman"/>
            </a:endParaRPr>
          </a:p>
          <a:p>
            <a:pPr algn="ctr">
              <a:spcAft>
                <a:spcPts val="0"/>
              </a:spcAft>
              <a:tabLst>
                <a:tab pos="800100" algn="l"/>
              </a:tabLst>
            </a:pPr>
            <a:r>
              <a:rPr lang="pt-BR" sz="2400" dirty="0" smtClean="0">
                <a:latin typeface="Ebrima"/>
                <a:ea typeface="Times New Roman"/>
              </a:rPr>
              <a:t>Tudo </a:t>
            </a:r>
            <a:r>
              <a:rPr lang="pt-BR" sz="2400" dirty="0">
                <a:latin typeface="Ebrima"/>
                <a:ea typeface="Times New Roman"/>
              </a:rPr>
              <a:t>isso remete ao meu tempo de menino, quando na estação de trem da velha Banharão,(hoje não existe mais), tive a oportunidade de ver uma composição capitaneada por uma Maria-Fumaça, ainda operando naquela época, transportando gado naqueles vagões fedorentos, mais bonito de se ver. </a:t>
            </a:r>
            <a:endParaRPr lang="pt-BR" sz="2400" dirty="0">
              <a:latin typeface="Times New Roman"/>
              <a:ea typeface="Times New Roman"/>
            </a:endParaRPr>
          </a:p>
          <a:p>
            <a:pPr algn="ctr">
              <a:spcAft>
                <a:spcPts val="0"/>
              </a:spcAft>
              <a:tabLst>
                <a:tab pos="800100" algn="l"/>
              </a:tabLst>
            </a:pPr>
            <a:r>
              <a:rPr lang="pt-BR" sz="2400" dirty="0">
                <a:latin typeface="Ebrima"/>
                <a:ea typeface="Times New Roman"/>
              </a:rPr>
              <a:t> </a:t>
            </a:r>
            <a:endParaRPr lang="pt-BR" sz="2400" dirty="0">
              <a:latin typeface="Times New Roman"/>
              <a:ea typeface="Times New Roman"/>
            </a:endParaRPr>
          </a:p>
          <a:p>
            <a:pPr algn="ctr">
              <a:spcAft>
                <a:spcPts val="0"/>
              </a:spcAft>
              <a:tabLst>
                <a:tab pos="800100" algn="l"/>
              </a:tabLst>
            </a:pPr>
            <a:r>
              <a:rPr lang="pt-BR" sz="2400" dirty="0">
                <a:latin typeface="Ebrima"/>
                <a:ea typeface="Times New Roman"/>
              </a:rPr>
              <a:t>Esse passado jamais se apagará de minha memória. Eram as férias que passávamos na fazenda de café do meu avô Giuseppe, situada na cidade de Jaú, onde nasci. Essa época, não muito distante, foi extremamente nostálgica para mim, fez-me divagar e caminhar um pouco pelas estradas de ferro.</a:t>
            </a:r>
            <a:endParaRPr lang="pt-BR" sz="2400" dirty="0">
              <a:effectLst/>
              <a:latin typeface="Times New Roman"/>
              <a:ea typeface="Times New Roman"/>
            </a:endParaRPr>
          </a:p>
        </p:txBody>
      </p:sp>
    </p:spTree>
    <p:extLst>
      <p:ext uri="{BB962C8B-B14F-4D97-AF65-F5344CB8AC3E}">
        <p14:creationId xmlns:p14="http://schemas.microsoft.com/office/powerpoint/2010/main" xmlns="" val="1406858953"/>
      </p:ext>
    </p:extLst>
  </p:cSld>
  <p:clrMapOvr>
    <a:masterClrMapping/>
  </p:clrMapOvr>
  <mc:AlternateContent xmlns:mc="http://schemas.openxmlformats.org/markup-compatibility/2006">
    <mc:Choice xmlns:p14="http://schemas.microsoft.com/office/powerpoint/2010/main" xmlns="" Requires="p14">
      <p:transition spd="slow" p14:dur="4000" advClick="0" advTm="35000">
        <p14:window dir="vert"/>
      </p:transition>
    </mc:Choice>
    <mc:Fallback>
      <p:transition spd="slow" advClick="0" advTm="35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7000" r="-7000"/>
          </a:stretch>
        </a:blipFill>
        <a:effectLst/>
      </p:bgPr>
    </p:bg>
    <p:spTree>
      <p:nvGrpSpPr>
        <p:cNvPr id="1" name=""/>
        <p:cNvGrpSpPr/>
        <p:nvPr/>
      </p:nvGrpSpPr>
      <p:grpSpPr>
        <a:xfrm>
          <a:off x="0" y="0"/>
          <a:ext cx="0" cy="0"/>
          <a:chOff x="0" y="0"/>
          <a:chExt cx="0" cy="0"/>
        </a:xfrm>
      </p:grpSpPr>
      <p:sp>
        <p:nvSpPr>
          <p:cNvPr id="3" name="Retângulo 2"/>
          <p:cNvSpPr/>
          <p:nvPr/>
        </p:nvSpPr>
        <p:spPr>
          <a:xfrm>
            <a:off x="161412" y="411511"/>
            <a:ext cx="8821176" cy="4031873"/>
          </a:xfrm>
          <a:prstGeom prst="rect">
            <a:avLst/>
          </a:prstGeom>
        </p:spPr>
        <p:txBody>
          <a:bodyPr wrap="square">
            <a:spAutoFit/>
          </a:bodyPr>
          <a:lstStyle/>
          <a:p>
            <a:pPr algn="ctr">
              <a:spcAft>
                <a:spcPts val="0"/>
              </a:spcAft>
              <a:tabLst>
                <a:tab pos="800100" algn="l"/>
              </a:tabLst>
            </a:pPr>
            <a:r>
              <a:rPr lang="pt-BR" sz="2800" dirty="0">
                <a:latin typeface="Ebrima"/>
                <a:ea typeface="Times New Roman"/>
              </a:rPr>
              <a:t>Esse tipo de transporte trouxe muitos acontecimentos importantes da nossa historia, ajudando a colocar o nosso glorioso Estado de São Paulo, como um dos pioneiros dessa imensa nação. </a:t>
            </a:r>
            <a:endParaRPr lang="pt-BR" sz="2800" dirty="0">
              <a:latin typeface="Times New Roman"/>
              <a:ea typeface="Times New Roman"/>
            </a:endParaRPr>
          </a:p>
          <a:p>
            <a:pPr algn="ctr">
              <a:spcAft>
                <a:spcPts val="0"/>
              </a:spcAft>
              <a:tabLst>
                <a:tab pos="800100" algn="l"/>
              </a:tabLst>
            </a:pPr>
            <a:r>
              <a:rPr lang="pt-BR" sz="2800" dirty="0">
                <a:latin typeface="Ebrima"/>
                <a:ea typeface="Times New Roman"/>
              </a:rPr>
              <a:t> </a:t>
            </a:r>
            <a:endParaRPr lang="pt-BR" sz="2800" dirty="0">
              <a:latin typeface="Times New Roman"/>
              <a:ea typeface="Times New Roman"/>
            </a:endParaRPr>
          </a:p>
          <a:p>
            <a:pPr algn="ctr">
              <a:spcAft>
                <a:spcPts val="0"/>
              </a:spcAft>
              <a:tabLst>
                <a:tab pos="800100" algn="l"/>
              </a:tabLst>
            </a:pPr>
            <a:r>
              <a:rPr lang="pt-BR" sz="2800" dirty="0">
                <a:latin typeface="Ebrima"/>
                <a:ea typeface="Times New Roman"/>
              </a:rPr>
              <a:t>Assim sendo, durante muitos anos, São Paulo foi forte por causa do café, e chegou onde está porque as ferrovias foram projetadas e baseadas nesse produto, e até hoje, o Brasil é um dos grandes produtores</a:t>
            </a:r>
            <a:r>
              <a:rPr lang="pt-BR" sz="2800" dirty="0" smtClean="0">
                <a:latin typeface="Ebrima"/>
                <a:ea typeface="Times New Roman"/>
              </a:rPr>
              <a:t>. </a:t>
            </a:r>
            <a:r>
              <a:rPr lang="pt-BR" sz="3200" dirty="0" smtClean="0">
                <a:latin typeface="Ebrima"/>
                <a:ea typeface="Times New Roman"/>
              </a:rPr>
              <a:t> </a:t>
            </a:r>
            <a:endParaRPr lang="pt-BR" sz="3200" dirty="0">
              <a:effectLst/>
              <a:latin typeface="Times New Roman"/>
              <a:ea typeface="Times New Roman"/>
            </a:endParaRPr>
          </a:p>
        </p:txBody>
      </p:sp>
    </p:spTree>
    <p:extLst>
      <p:ext uri="{BB962C8B-B14F-4D97-AF65-F5344CB8AC3E}">
        <p14:creationId xmlns:p14="http://schemas.microsoft.com/office/powerpoint/2010/main" xmlns="" val="2010279353"/>
      </p:ext>
    </p:extLst>
  </p:cSld>
  <p:clrMapOvr>
    <a:masterClrMapping/>
  </p:clrMapOvr>
  <mc:AlternateContent xmlns:mc="http://schemas.openxmlformats.org/markup-compatibility/2006">
    <mc:Choice xmlns:p14="http://schemas.microsoft.com/office/powerpoint/2010/main" xmlns="" Requires="p14">
      <p:transition spd="slow" p14:dur="4000" advClick="0" advTm="35000">
        <p14:switch dir="r"/>
      </p:transition>
    </mc:Choice>
    <mc:Fallback>
      <p:transition spd="slow" advClick="0" advTm="35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7000" r="-7000"/>
          </a:stretch>
        </a:blipFill>
        <a:effectLst/>
      </p:bgPr>
    </p:bg>
    <p:spTree>
      <p:nvGrpSpPr>
        <p:cNvPr id="1" name=""/>
        <p:cNvGrpSpPr/>
        <p:nvPr/>
      </p:nvGrpSpPr>
      <p:grpSpPr>
        <a:xfrm>
          <a:off x="0" y="0"/>
          <a:ext cx="0" cy="0"/>
          <a:chOff x="0" y="0"/>
          <a:chExt cx="0" cy="0"/>
        </a:xfrm>
      </p:grpSpPr>
      <p:sp>
        <p:nvSpPr>
          <p:cNvPr id="3" name="Retângulo 2"/>
          <p:cNvSpPr/>
          <p:nvPr/>
        </p:nvSpPr>
        <p:spPr>
          <a:xfrm>
            <a:off x="251424" y="141426"/>
            <a:ext cx="8641152" cy="4770537"/>
          </a:xfrm>
          <a:prstGeom prst="rect">
            <a:avLst/>
          </a:prstGeom>
        </p:spPr>
        <p:txBody>
          <a:bodyPr wrap="square">
            <a:spAutoFit/>
          </a:bodyPr>
          <a:lstStyle/>
          <a:p>
            <a:pPr algn="ctr">
              <a:spcAft>
                <a:spcPts val="0"/>
              </a:spcAft>
              <a:tabLst>
                <a:tab pos="800100" algn="l"/>
              </a:tabLst>
            </a:pPr>
            <a:r>
              <a:rPr lang="pt-BR" sz="2000" dirty="0">
                <a:latin typeface="Ebrima"/>
                <a:ea typeface="Times New Roman"/>
              </a:rPr>
              <a:t> </a:t>
            </a:r>
            <a:endParaRPr lang="pt-BR" sz="2000" dirty="0">
              <a:latin typeface="Times New Roman"/>
              <a:ea typeface="Times New Roman"/>
            </a:endParaRPr>
          </a:p>
          <a:p>
            <a:pPr algn="ctr">
              <a:spcAft>
                <a:spcPts val="0"/>
              </a:spcAft>
              <a:tabLst>
                <a:tab pos="800100" algn="l"/>
              </a:tabLst>
            </a:pPr>
            <a:r>
              <a:rPr lang="pt-BR" sz="2400" dirty="0">
                <a:latin typeface="Ebrima"/>
                <a:ea typeface="Times New Roman"/>
              </a:rPr>
              <a:t>Não poderia deixar de mencionar também o transporte de outros materiais e de passageiros, importantíssimos como fator de colonização e oportunidade para que as pessoas pudessem viajar de um ponto a outro, trazendo novos horizontes, de forma a aumentar suas oportunidades de melhoria de vida, baseadas nos interesses dos barões do café.</a:t>
            </a:r>
            <a:endParaRPr lang="pt-BR" sz="2400" dirty="0">
              <a:latin typeface="Times New Roman"/>
              <a:ea typeface="Times New Roman"/>
            </a:endParaRPr>
          </a:p>
          <a:p>
            <a:pPr algn="ctr">
              <a:spcAft>
                <a:spcPts val="0"/>
              </a:spcAft>
              <a:tabLst>
                <a:tab pos="800100" algn="l"/>
              </a:tabLst>
            </a:pPr>
            <a:r>
              <a:rPr lang="pt-BR" sz="2400" dirty="0">
                <a:latin typeface="Ebrima"/>
                <a:ea typeface="Times New Roman"/>
              </a:rPr>
              <a:t> </a:t>
            </a:r>
            <a:endParaRPr lang="pt-BR" sz="2400" dirty="0">
              <a:latin typeface="Times New Roman"/>
              <a:ea typeface="Times New Roman"/>
            </a:endParaRPr>
          </a:p>
          <a:p>
            <a:pPr algn="ctr">
              <a:spcAft>
                <a:spcPts val="0"/>
              </a:spcAft>
              <a:tabLst>
                <a:tab pos="800100" algn="l"/>
              </a:tabLst>
            </a:pPr>
            <a:r>
              <a:rPr lang="pt-BR" sz="2400" dirty="0">
                <a:latin typeface="Ebrima"/>
                <a:ea typeface="Times New Roman"/>
              </a:rPr>
              <a:t>Após o declínio dessa cultura, a modernização das ferrovias ficou para trás e, aliada ao custo de manutenção, deu lugar a indústria automobilística que levou a degradação muito rápida, o que é uma pena.</a:t>
            </a:r>
            <a:endParaRPr lang="pt-BR" sz="2400" dirty="0">
              <a:latin typeface="Times New Roman"/>
              <a:ea typeface="Times New Roman"/>
            </a:endParaRPr>
          </a:p>
          <a:p>
            <a:pPr algn="ctr">
              <a:spcAft>
                <a:spcPts val="0"/>
              </a:spcAft>
              <a:tabLst>
                <a:tab pos="800100" algn="l"/>
              </a:tabLst>
            </a:pPr>
            <a:r>
              <a:rPr lang="pt-BR" sz="2000" dirty="0">
                <a:latin typeface="Ebrima"/>
                <a:ea typeface="Times New Roman"/>
              </a:rPr>
              <a:t> </a:t>
            </a:r>
            <a:endParaRPr lang="pt-BR" sz="2000" dirty="0">
              <a:effectLst/>
              <a:latin typeface="Times New Roman"/>
              <a:ea typeface="Times New Roman"/>
            </a:endParaRPr>
          </a:p>
        </p:txBody>
      </p:sp>
    </p:spTree>
    <p:extLst>
      <p:ext uri="{BB962C8B-B14F-4D97-AF65-F5344CB8AC3E}">
        <p14:creationId xmlns:p14="http://schemas.microsoft.com/office/powerpoint/2010/main" xmlns="" val="3612432363"/>
      </p:ext>
    </p:extLst>
  </p:cSld>
  <p:clrMapOvr>
    <a:masterClrMapping/>
  </p:clrMapOvr>
  <mc:AlternateContent xmlns:mc="http://schemas.openxmlformats.org/markup-compatibility/2006">
    <mc:Choice xmlns:p14="http://schemas.microsoft.com/office/powerpoint/2010/main" xmlns="" Requires="p14">
      <p:transition spd="slow" p14:dur="4000" advClick="0" advTm="35000">
        <p14:prism isInverted="1"/>
      </p:transition>
    </mc:Choice>
    <mc:Fallback>
      <p:transition spd="slow" advClick="0" advTm="35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7000" r="-7000"/>
          </a:stretch>
        </a:blipFill>
        <a:effectLst/>
      </p:bgPr>
    </p:bg>
    <p:spTree>
      <p:nvGrpSpPr>
        <p:cNvPr id="1" name=""/>
        <p:cNvGrpSpPr/>
        <p:nvPr/>
      </p:nvGrpSpPr>
      <p:grpSpPr>
        <a:xfrm>
          <a:off x="0" y="0"/>
          <a:ext cx="0" cy="0"/>
          <a:chOff x="0" y="0"/>
          <a:chExt cx="0" cy="0"/>
        </a:xfrm>
      </p:grpSpPr>
      <p:sp>
        <p:nvSpPr>
          <p:cNvPr id="3" name="Retângulo 2"/>
          <p:cNvSpPr/>
          <p:nvPr/>
        </p:nvSpPr>
        <p:spPr>
          <a:xfrm>
            <a:off x="251424" y="519522"/>
            <a:ext cx="8731164" cy="3785652"/>
          </a:xfrm>
          <a:prstGeom prst="rect">
            <a:avLst/>
          </a:prstGeom>
        </p:spPr>
        <p:txBody>
          <a:bodyPr wrap="square">
            <a:spAutoFit/>
          </a:bodyPr>
          <a:lstStyle/>
          <a:p>
            <a:pPr algn="ctr">
              <a:spcAft>
                <a:spcPts val="0"/>
              </a:spcAft>
              <a:tabLst>
                <a:tab pos="800100" algn="l"/>
              </a:tabLst>
            </a:pPr>
            <a:r>
              <a:rPr lang="pt-BR" sz="2400" dirty="0">
                <a:latin typeface="Ebrima"/>
                <a:ea typeface="Times New Roman"/>
              </a:rPr>
              <a:t>Hoje o Brasil está “montado sobre quatro rodas”, e as estradas de ferro foram totalmente extintas e encontram-se sucateadas em galpões e algumas peças nos museus especializados, como em Jundiaí, na antiga Companhia Paulista. </a:t>
            </a:r>
            <a:endParaRPr lang="pt-BR" sz="2400" dirty="0">
              <a:latin typeface="Times New Roman"/>
              <a:ea typeface="Times New Roman"/>
            </a:endParaRPr>
          </a:p>
          <a:p>
            <a:pPr algn="ctr">
              <a:spcAft>
                <a:spcPts val="0"/>
              </a:spcAft>
              <a:tabLst>
                <a:tab pos="800100" algn="l"/>
              </a:tabLst>
            </a:pPr>
            <a:r>
              <a:rPr lang="pt-BR" sz="2400" dirty="0">
                <a:latin typeface="Ebrima"/>
                <a:ea typeface="Times New Roman"/>
              </a:rPr>
              <a:t> </a:t>
            </a:r>
            <a:endParaRPr lang="pt-BR" sz="2400" dirty="0">
              <a:latin typeface="Times New Roman"/>
              <a:ea typeface="Times New Roman"/>
            </a:endParaRPr>
          </a:p>
          <a:p>
            <a:pPr algn="ctr">
              <a:spcAft>
                <a:spcPts val="0"/>
              </a:spcAft>
              <a:tabLst>
                <a:tab pos="800100" algn="l"/>
              </a:tabLst>
            </a:pPr>
            <a:r>
              <a:rPr lang="pt-BR" sz="2400" dirty="0">
                <a:latin typeface="Ebrima"/>
                <a:ea typeface="Times New Roman"/>
              </a:rPr>
              <a:t>Para não esquecer esse passado, recordo-me da antiga estação de Jundiaí, de onde partíamos para aquelas férias maravilhosas, e ficávamos “arranchados” no casarão dos meus avôs maternos Giuseppe e Domingas, na velha Banharão, distrito da cidade de Jaú, (oh! quantas saudades).</a:t>
            </a:r>
            <a:endParaRPr lang="pt-BR" sz="2400" dirty="0">
              <a:effectLst/>
              <a:latin typeface="Times New Roman"/>
              <a:ea typeface="Times New Roman"/>
            </a:endParaRPr>
          </a:p>
        </p:txBody>
      </p:sp>
    </p:spTree>
    <p:extLst>
      <p:ext uri="{BB962C8B-B14F-4D97-AF65-F5344CB8AC3E}">
        <p14:creationId xmlns:p14="http://schemas.microsoft.com/office/powerpoint/2010/main" xmlns="" val="2650150650"/>
      </p:ext>
    </p:extLst>
  </p:cSld>
  <p:clrMapOvr>
    <a:masterClrMapping/>
  </p:clrMapOvr>
  <mc:AlternateContent xmlns:mc="http://schemas.openxmlformats.org/markup-compatibility/2006">
    <mc:Choice xmlns:p14="http://schemas.microsoft.com/office/powerpoint/2010/main" xmlns="" Requires="p14">
      <p:transition spd="slow" p14:dur="4000" advClick="0" advTm="35000">
        <p:checker/>
      </p:transition>
    </mc:Choice>
    <mc:Fallback>
      <p:transition spd="slow" advClick="0" advTm="35000">
        <p:checker/>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7000" r="-7000"/>
          </a:stretch>
        </a:blipFill>
        <a:effectLst/>
      </p:bgPr>
    </p:bg>
    <p:spTree>
      <p:nvGrpSpPr>
        <p:cNvPr id="1" name=""/>
        <p:cNvGrpSpPr/>
        <p:nvPr/>
      </p:nvGrpSpPr>
      <p:grpSpPr>
        <a:xfrm>
          <a:off x="0" y="0"/>
          <a:ext cx="0" cy="0"/>
          <a:chOff x="0" y="0"/>
          <a:chExt cx="0" cy="0"/>
        </a:xfrm>
      </p:grpSpPr>
      <p:sp>
        <p:nvSpPr>
          <p:cNvPr id="3" name="Retângulo 2"/>
          <p:cNvSpPr/>
          <p:nvPr/>
        </p:nvSpPr>
        <p:spPr>
          <a:xfrm>
            <a:off x="341436" y="501474"/>
            <a:ext cx="8641056" cy="4585871"/>
          </a:xfrm>
          <a:prstGeom prst="rect">
            <a:avLst/>
          </a:prstGeom>
        </p:spPr>
        <p:txBody>
          <a:bodyPr wrap="square">
            <a:spAutoFit/>
          </a:bodyPr>
          <a:lstStyle/>
          <a:p>
            <a:pPr algn="ctr">
              <a:spcAft>
                <a:spcPts val="0"/>
              </a:spcAft>
              <a:tabLst>
                <a:tab pos="800100" algn="l"/>
              </a:tabLst>
            </a:pPr>
            <a:r>
              <a:rPr lang="pt-BR" sz="2400" dirty="0">
                <a:latin typeface="Ebrima"/>
                <a:ea typeface="Times New Roman"/>
              </a:rPr>
              <a:t>Para escrever essa crônica, estive na estação de Jundiaí em busca de uma foto para ilustrar a matéria e o que encontrei foi apenas uma locomotiva da antiga Sorocabana que não me entusiasmou. O que eu vi foi muita desolação, a locomotiva é hoje utilizada apenas para um trem de subúrbio que percorre a cidade de Jundiaí até arrabaldes de São Paulo.</a:t>
            </a:r>
            <a:endParaRPr lang="pt-BR" sz="2400" dirty="0">
              <a:latin typeface="Times New Roman"/>
              <a:ea typeface="Times New Roman"/>
            </a:endParaRPr>
          </a:p>
          <a:p>
            <a:pPr algn="ctr">
              <a:spcAft>
                <a:spcPts val="0"/>
              </a:spcAft>
              <a:tabLst>
                <a:tab pos="800100" algn="l"/>
              </a:tabLst>
            </a:pPr>
            <a:r>
              <a:rPr lang="pt-BR" sz="2400" dirty="0">
                <a:latin typeface="Ebrima"/>
                <a:ea typeface="Times New Roman"/>
              </a:rPr>
              <a:t> </a:t>
            </a:r>
            <a:endParaRPr lang="pt-BR" sz="2400" dirty="0">
              <a:latin typeface="Times New Roman"/>
              <a:ea typeface="Times New Roman"/>
            </a:endParaRPr>
          </a:p>
          <a:p>
            <a:pPr algn="ctr">
              <a:spcAft>
                <a:spcPts val="0"/>
              </a:spcAft>
              <a:tabLst>
                <a:tab pos="800100" algn="l"/>
              </a:tabLst>
            </a:pPr>
            <a:r>
              <a:rPr lang="pt-BR" sz="2400" dirty="0">
                <a:latin typeface="Ebrima"/>
                <a:ea typeface="Times New Roman"/>
              </a:rPr>
              <a:t>Para enaltecer esse passado glorioso, busquei nos arquivos do Museu Ferroviário, alguma citação sobre a história da Cia Paulista e a estação de Jundiaí e, pude anotar algumas que transcrevo aqui:</a:t>
            </a:r>
            <a:endParaRPr lang="pt-BR" sz="2400" dirty="0">
              <a:latin typeface="Times New Roman"/>
              <a:ea typeface="Times New Roman"/>
            </a:endParaRPr>
          </a:p>
          <a:p>
            <a:pPr algn="ctr">
              <a:spcAft>
                <a:spcPts val="0"/>
              </a:spcAft>
              <a:tabLst>
                <a:tab pos="800100" algn="l"/>
              </a:tabLst>
            </a:pPr>
            <a:r>
              <a:rPr lang="pt-BR" sz="2800" dirty="0">
                <a:latin typeface="Ebrima"/>
                <a:ea typeface="Times New Roman"/>
              </a:rPr>
              <a:t> </a:t>
            </a:r>
            <a:endParaRPr lang="pt-BR" sz="2800" dirty="0">
              <a:effectLst/>
              <a:latin typeface="Times New Roman"/>
              <a:ea typeface="Times New Roman"/>
            </a:endParaRPr>
          </a:p>
        </p:txBody>
      </p:sp>
    </p:spTree>
    <p:extLst>
      <p:ext uri="{BB962C8B-B14F-4D97-AF65-F5344CB8AC3E}">
        <p14:creationId xmlns:p14="http://schemas.microsoft.com/office/powerpoint/2010/main" xmlns="" val="187971630"/>
      </p:ext>
    </p:extLst>
  </p:cSld>
  <p:clrMapOvr>
    <a:masterClrMapping/>
  </p:clrMapOvr>
  <mc:AlternateContent xmlns:mc="http://schemas.openxmlformats.org/markup-compatibility/2006">
    <mc:Choice xmlns:p14="http://schemas.microsoft.com/office/powerpoint/2010/main" xmlns="" Requires="p14">
      <p:transition spd="slow" p14:dur="4000" advClick="0" advTm="35000">
        <p:blinds dir="vert"/>
      </p:transition>
    </mc:Choice>
    <mc:Fallback>
      <p:transition spd="slow" advClick="0" advTm="35000">
        <p:blinds dir="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7000" r="-7000"/>
          </a:stretch>
        </a:blipFill>
        <a:effectLst/>
      </p:bgPr>
    </p:bg>
    <p:spTree>
      <p:nvGrpSpPr>
        <p:cNvPr id="1" name=""/>
        <p:cNvGrpSpPr/>
        <p:nvPr/>
      </p:nvGrpSpPr>
      <p:grpSpPr>
        <a:xfrm>
          <a:off x="0" y="0"/>
          <a:ext cx="0" cy="0"/>
          <a:chOff x="0" y="0"/>
          <a:chExt cx="0" cy="0"/>
        </a:xfrm>
      </p:grpSpPr>
      <p:sp>
        <p:nvSpPr>
          <p:cNvPr id="3" name="Retângulo 2"/>
          <p:cNvSpPr/>
          <p:nvPr/>
        </p:nvSpPr>
        <p:spPr>
          <a:xfrm>
            <a:off x="251424" y="148009"/>
            <a:ext cx="8731164" cy="5047536"/>
          </a:xfrm>
          <a:prstGeom prst="rect">
            <a:avLst/>
          </a:prstGeom>
        </p:spPr>
        <p:txBody>
          <a:bodyPr wrap="square">
            <a:spAutoFit/>
          </a:bodyPr>
          <a:lstStyle/>
          <a:p>
            <a:pPr algn="ctr">
              <a:spcAft>
                <a:spcPts val="0"/>
              </a:spcAft>
              <a:tabLst>
                <a:tab pos="800100" algn="l"/>
              </a:tabLst>
            </a:pPr>
            <a:r>
              <a:rPr lang="pt-BR" sz="2400" dirty="0">
                <a:latin typeface="Ebrima"/>
                <a:ea typeface="Times New Roman"/>
              </a:rPr>
              <a:t> </a:t>
            </a:r>
            <a:endParaRPr lang="pt-BR" sz="2400" dirty="0">
              <a:latin typeface="Times New Roman"/>
              <a:ea typeface="Times New Roman"/>
            </a:endParaRPr>
          </a:p>
          <a:p>
            <a:pPr algn="ctr">
              <a:spcAft>
                <a:spcPts val="0"/>
              </a:spcAft>
              <a:tabLst>
                <a:tab pos="800100" algn="l"/>
              </a:tabLst>
            </a:pPr>
            <a:r>
              <a:rPr lang="pt-BR" sz="2000" dirty="0">
                <a:latin typeface="Ebrima"/>
                <a:ea typeface="Times New Roman"/>
              </a:rPr>
              <a:t>A linha tronco da Cia. Paulista foi aberta com seu primeiro trecho até Campinas, em 1872. A partir daí, foi prolongada até Rio Claro em 1876 e depois continuou com a aquisição da E.F. Rio-Clarense em 1892. Prosseguiu com sua linha, depois de expandi-la para a bitola larga até São Carlos em 1922 e Rincão em 1928. </a:t>
            </a:r>
            <a:endParaRPr lang="pt-BR" sz="2000" dirty="0">
              <a:latin typeface="Times New Roman"/>
              <a:ea typeface="Times New Roman"/>
            </a:endParaRPr>
          </a:p>
          <a:p>
            <a:pPr algn="ctr">
              <a:spcAft>
                <a:spcPts val="0"/>
              </a:spcAft>
              <a:tabLst>
                <a:tab pos="800100" algn="l"/>
              </a:tabLst>
            </a:pPr>
            <a:r>
              <a:rPr lang="pt-BR" sz="2000" dirty="0">
                <a:latin typeface="Ebrima"/>
                <a:ea typeface="Times New Roman"/>
              </a:rPr>
              <a:t> </a:t>
            </a:r>
            <a:endParaRPr lang="pt-BR" sz="2000" dirty="0">
              <a:latin typeface="Times New Roman"/>
              <a:ea typeface="Times New Roman"/>
            </a:endParaRPr>
          </a:p>
          <a:p>
            <a:pPr algn="ctr">
              <a:spcAft>
                <a:spcPts val="0"/>
              </a:spcAft>
              <a:tabLst>
                <a:tab pos="800100" algn="l"/>
              </a:tabLst>
            </a:pPr>
            <a:r>
              <a:rPr lang="pt-BR" sz="2000" dirty="0">
                <a:latin typeface="Ebrima"/>
                <a:ea typeface="Times New Roman"/>
              </a:rPr>
              <a:t>Com a compra da seção leste da São </a:t>
            </a:r>
            <a:r>
              <a:rPr lang="pt-BR" sz="2000" dirty="0" smtClean="0">
                <a:latin typeface="Ebrima"/>
                <a:ea typeface="Times New Roman"/>
              </a:rPr>
              <a:t>Paulo-Goiás </a:t>
            </a:r>
            <a:r>
              <a:rPr lang="pt-BR" sz="2000" dirty="0">
                <a:latin typeface="Ebrima"/>
                <a:ea typeface="Times New Roman"/>
              </a:rPr>
              <a:t>em 1927, expandiu a bitola larga por suas linhas, atravessando o rio Mogi-Guaçu até Colômbia, cruzando-a de volta até Bebedouro em 1929, chegando finalmente, no Rio Grande em 1930, onde estacionou. Em 1971, a FEPASA passou a controlar a linha, e tudo se acabou... </a:t>
            </a:r>
            <a:endParaRPr lang="pt-BR" sz="2000" dirty="0">
              <a:latin typeface="Times New Roman"/>
              <a:ea typeface="Times New Roman"/>
            </a:endParaRPr>
          </a:p>
          <a:p>
            <a:pPr algn="ctr">
              <a:spcAft>
                <a:spcPts val="0"/>
              </a:spcAft>
              <a:tabLst>
                <a:tab pos="800100" algn="l"/>
              </a:tabLst>
            </a:pPr>
            <a:r>
              <a:rPr lang="pt-BR" sz="2000" dirty="0">
                <a:latin typeface="Ebrima"/>
                <a:ea typeface="Times New Roman"/>
              </a:rPr>
              <a:t> </a:t>
            </a:r>
            <a:endParaRPr lang="pt-BR" sz="2000" dirty="0">
              <a:latin typeface="Times New Roman"/>
              <a:ea typeface="Times New Roman"/>
            </a:endParaRPr>
          </a:p>
          <a:p>
            <a:pPr algn="ctr">
              <a:spcAft>
                <a:spcPts val="0"/>
              </a:spcAft>
              <a:tabLst>
                <a:tab pos="800100" algn="l"/>
              </a:tabLst>
            </a:pPr>
            <a:r>
              <a:rPr lang="pt-BR" sz="2000" dirty="0">
                <a:latin typeface="Ebrima"/>
                <a:ea typeface="Times New Roman"/>
              </a:rPr>
              <a:t>Os últimos trens trafegaram pela linha até março de 2001, apenas no trecho Campinas-Araraquara.</a:t>
            </a:r>
            <a:endParaRPr lang="pt-BR" sz="2000" dirty="0">
              <a:latin typeface="Times New Roman"/>
              <a:ea typeface="Times New Roman"/>
            </a:endParaRPr>
          </a:p>
          <a:p>
            <a:pPr algn="ctr">
              <a:spcAft>
                <a:spcPts val="0"/>
              </a:spcAft>
              <a:tabLst>
                <a:tab pos="800100" algn="l"/>
              </a:tabLst>
            </a:pPr>
            <a:r>
              <a:rPr lang="pt-BR" sz="2000" dirty="0">
                <a:latin typeface="Ebrima"/>
                <a:ea typeface="Times New Roman"/>
              </a:rPr>
              <a:t> </a:t>
            </a:r>
            <a:endParaRPr lang="pt-BR" sz="2000" dirty="0">
              <a:effectLst/>
              <a:latin typeface="Times New Roman"/>
              <a:ea typeface="Times New Roman"/>
            </a:endParaRPr>
          </a:p>
        </p:txBody>
      </p:sp>
    </p:spTree>
    <p:extLst>
      <p:ext uri="{BB962C8B-B14F-4D97-AF65-F5344CB8AC3E}">
        <p14:creationId xmlns:p14="http://schemas.microsoft.com/office/powerpoint/2010/main" xmlns="" val="3801309619"/>
      </p:ext>
    </p:extLst>
  </p:cSld>
  <p:clrMapOvr>
    <a:masterClrMapping/>
  </p:clrMapOvr>
  <mc:AlternateContent xmlns:mc="http://schemas.openxmlformats.org/markup-compatibility/2006">
    <mc:Choice xmlns:p14="http://schemas.microsoft.com/office/powerpoint/2010/main" xmlns="" Requires="p14">
      <p:transition spd="slow" p14:dur="4000" advClick="0" advTm="35000">
        <p14:prism isContent="1" isInverted="1"/>
      </p:transition>
    </mc:Choice>
    <mc:Fallback>
      <p:transition spd="slow" advClick="0" advTm="35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7000" r="-7000"/>
          </a:stretch>
        </a:blipFill>
        <a:effectLst/>
      </p:bgPr>
    </p:bg>
    <p:spTree>
      <p:nvGrpSpPr>
        <p:cNvPr id="1" name=""/>
        <p:cNvGrpSpPr/>
        <p:nvPr/>
      </p:nvGrpSpPr>
      <p:grpSpPr>
        <a:xfrm>
          <a:off x="0" y="0"/>
          <a:ext cx="0" cy="0"/>
          <a:chOff x="0" y="0"/>
          <a:chExt cx="0" cy="0"/>
        </a:xfrm>
      </p:grpSpPr>
      <p:sp>
        <p:nvSpPr>
          <p:cNvPr id="3" name="Retângulo 2"/>
          <p:cNvSpPr/>
          <p:nvPr/>
        </p:nvSpPr>
        <p:spPr>
          <a:xfrm>
            <a:off x="3401844" y="411462"/>
            <a:ext cx="5580744" cy="4031873"/>
          </a:xfrm>
          <a:prstGeom prst="rect">
            <a:avLst/>
          </a:prstGeom>
        </p:spPr>
        <p:txBody>
          <a:bodyPr wrap="square">
            <a:spAutoFit/>
          </a:bodyPr>
          <a:lstStyle/>
          <a:p>
            <a:pPr algn="ctr">
              <a:spcAft>
                <a:spcPts val="0"/>
              </a:spcAft>
              <a:tabLst>
                <a:tab pos="800100" algn="l"/>
              </a:tabLst>
            </a:pPr>
            <a:r>
              <a:rPr lang="pt-BR" sz="3200" dirty="0">
                <a:latin typeface="Ebrima"/>
                <a:ea typeface="Times New Roman"/>
              </a:rPr>
              <a:t>Com relação à estação, foi inaugurada em 1898, aproveitando um prédio já existente no local, que ficava no final dos terrenos das oficinas da ferrovia, hoje ao lado de um dos viadutos (Ponte São João). </a:t>
            </a:r>
            <a:endParaRPr lang="pt-BR" sz="3200" dirty="0">
              <a:effectLst/>
              <a:latin typeface="Times New Roman"/>
              <a:ea typeface="Times New Roman"/>
            </a:endParaRPr>
          </a:p>
        </p:txBody>
      </p:sp>
    </p:spTree>
    <p:extLst>
      <p:ext uri="{BB962C8B-B14F-4D97-AF65-F5344CB8AC3E}">
        <p14:creationId xmlns:p14="http://schemas.microsoft.com/office/powerpoint/2010/main" xmlns="" val="489416667"/>
      </p:ext>
    </p:extLst>
  </p:cSld>
  <p:clrMapOvr>
    <a:masterClrMapping/>
  </p:clrMapOvr>
  <mc:AlternateContent xmlns:mc="http://schemas.openxmlformats.org/markup-compatibility/2006">
    <mc:Choice xmlns:p14="http://schemas.microsoft.com/office/powerpoint/2010/main" xmlns="" Requires="p14">
      <p:transition spd="slow" p14:dur="4000" advClick="0" advTm="35000">
        <p14:prism dir="u" isContent="1" isInverted="1"/>
      </p:transition>
    </mc:Choice>
    <mc:Fallback>
      <p:transition spd="slow" advClick="0" advTm="35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7000" r="-7000"/>
          </a:stretch>
        </a:blipFill>
        <a:effectLst/>
      </p:bgPr>
    </p:bg>
    <p:spTree>
      <p:nvGrpSpPr>
        <p:cNvPr id="1" name=""/>
        <p:cNvGrpSpPr/>
        <p:nvPr/>
      </p:nvGrpSpPr>
      <p:grpSpPr>
        <a:xfrm>
          <a:off x="0" y="0"/>
          <a:ext cx="0" cy="0"/>
          <a:chOff x="0" y="0"/>
          <a:chExt cx="0" cy="0"/>
        </a:xfrm>
      </p:grpSpPr>
      <p:sp>
        <p:nvSpPr>
          <p:cNvPr id="3" name="Retângulo 2"/>
          <p:cNvSpPr/>
          <p:nvPr/>
        </p:nvSpPr>
        <p:spPr>
          <a:xfrm>
            <a:off x="251424" y="141426"/>
            <a:ext cx="8641152" cy="4893647"/>
          </a:xfrm>
          <a:prstGeom prst="rect">
            <a:avLst/>
          </a:prstGeom>
        </p:spPr>
        <p:txBody>
          <a:bodyPr wrap="square">
            <a:spAutoFit/>
          </a:bodyPr>
          <a:lstStyle/>
          <a:p>
            <a:pPr algn="ctr">
              <a:spcAft>
                <a:spcPts val="0"/>
              </a:spcAft>
              <a:tabLst>
                <a:tab pos="800100" algn="l"/>
              </a:tabLst>
            </a:pPr>
            <a:r>
              <a:rPr lang="pt-BR" sz="2400" dirty="0">
                <a:solidFill>
                  <a:srgbClr val="FFC000"/>
                </a:solidFill>
                <a:latin typeface="Algerian" pitchFamily="82" charset="0"/>
                <a:ea typeface="Times New Roman"/>
              </a:rPr>
              <a:t>OS PASSEIOS... </a:t>
            </a:r>
            <a:r>
              <a:rPr lang="pt-BR" sz="2400" dirty="0">
                <a:latin typeface="Ebrima"/>
                <a:ea typeface="Times New Roman"/>
              </a:rPr>
              <a:t> </a:t>
            </a:r>
            <a:endParaRPr lang="pt-BR" sz="2400" dirty="0">
              <a:latin typeface="Times New Roman"/>
              <a:ea typeface="Times New Roman"/>
            </a:endParaRPr>
          </a:p>
          <a:p>
            <a:pPr algn="ctr">
              <a:spcAft>
                <a:spcPts val="0"/>
              </a:spcAft>
              <a:tabLst>
                <a:tab pos="800100" algn="l"/>
              </a:tabLst>
            </a:pPr>
            <a:r>
              <a:rPr lang="pt-BR" sz="2400" dirty="0">
                <a:latin typeface="Ebrima"/>
                <a:ea typeface="Times New Roman"/>
              </a:rPr>
              <a:t>Para lembrar ainda mais esse período, recordo-me agora de dois passeios efetuados através de um comboio, carreados por Maria-Fumaça, denominados turísticos, encantando os passageiros até nos dias de hoje, esbanjando muita categoria. O Primeiro foi partindo da estação de Anhumas até Jaguariúna, que nos tempos antigos era o caminho percorrido pelos Bandeirantes, tropeiros e boiadeiros, rumo a Goiás e Mato Grosso. </a:t>
            </a:r>
            <a:endParaRPr lang="pt-BR" sz="2400" dirty="0">
              <a:latin typeface="Times New Roman"/>
              <a:ea typeface="Times New Roman"/>
            </a:endParaRPr>
          </a:p>
          <a:p>
            <a:pPr algn="ctr">
              <a:spcAft>
                <a:spcPts val="0"/>
              </a:spcAft>
              <a:tabLst>
                <a:tab pos="800100" algn="l"/>
              </a:tabLst>
            </a:pPr>
            <a:r>
              <a:rPr lang="pt-BR" sz="2400" dirty="0">
                <a:latin typeface="Ebrima"/>
                <a:ea typeface="Times New Roman"/>
              </a:rPr>
              <a:t> </a:t>
            </a:r>
            <a:endParaRPr lang="pt-BR" sz="2400" dirty="0">
              <a:latin typeface="Times New Roman"/>
              <a:ea typeface="Times New Roman"/>
            </a:endParaRPr>
          </a:p>
          <a:p>
            <a:pPr algn="ctr">
              <a:spcAft>
                <a:spcPts val="0"/>
              </a:spcAft>
              <a:tabLst>
                <a:tab pos="800100" algn="l"/>
              </a:tabLst>
            </a:pPr>
            <a:r>
              <a:rPr lang="pt-BR" sz="2400" dirty="0">
                <a:latin typeface="Ebrima"/>
                <a:ea typeface="Times New Roman"/>
              </a:rPr>
              <a:t>Para não fugir à regra, esse ramal ferroviário floresceu com os engenhos de cana-de-açúcar e, depois, das enormes plantações de café. </a:t>
            </a:r>
            <a:endParaRPr lang="pt-BR" sz="2400" dirty="0">
              <a:effectLst/>
              <a:latin typeface="Times New Roman"/>
              <a:ea typeface="Times New Roman"/>
            </a:endParaRPr>
          </a:p>
        </p:txBody>
      </p:sp>
    </p:spTree>
    <p:extLst>
      <p:ext uri="{BB962C8B-B14F-4D97-AF65-F5344CB8AC3E}">
        <p14:creationId xmlns:p14="http://schemas.microsoft.com/office/powerpoint/2010/main" xmlns="" val="2741152819"/>
      </p:ext>
    </p:extLst>
  </p:cSld>
  <p:clrMapOvr>
    <a:masterClrMapping/>
  </p:clrMapOvr>
  <mc:AlternateContent xmlns:mc="http://schemas.openxmlformats.org/markup-compatibility/2006">
    <mc:Choice xmlns:p14="http://schemas.microsoft.com/office/powerpoint/2010/main" xmlns="" Requires="p14">
      <p:transition spd="slow" p14:dur="4000" advClick="0" advTm="35000">
        <p14:ripple/>
      </p:transition>
    </mc:Choice>
    <mc:Fallback>
      <p:transition spd="slow" advClick="0" advTm="35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7000" r="-7000"/>
          </a:stretch>
        </a:blipFill>
        <a:effectLst/>
      </p:bgPr>
    </p:bg>
    <p:spTree>
      <p:nvGrpSpPr>
        <p:cNvPr id="1" name=""/>
        <p:cNvGrpSpPr/>
        <p:nvPr/>
      </p:nvGrpSpPr>
      <p:grpSpPr>
        <a:xfrm>
          <a:off x="0" y="0"/>
          <a:ext cx="0" cy="0"/>
          <a:chOff x="0" y="0"/>
          <a:chExt cx="0" cy="0"/>
        </a:xfrm>
      </p:grpSpPr>
      <p:sp>
        <p:nvSpPr>
          <p:cNvPr id="3" name="Retângulo 2"/>
          <p:cNvSpPr/>
          <p:nvPr/>
        </p:nvSpPr>
        <p:spPr>
          <a:xfrm>
            <a:off x="431448" y="141426"/>
            <a:ext cx="8551140" cy="4524315"/>
          </a:xfrm>
          <a:prstGeom prst="rect">
            <a:avLst/>
          </a:prstGeom>
        </p:spPr>
        <p:txBody>
          <a:bodyPr wrap="square">
            <a:spAutoFit/>
          </a:bodyPr>
          <a:lstStyle/>
          <a:p>
            <a:pPr algn="ctr">
              <a:spcAft>
                <a:spcPts val="0"/>
              </a:spcAft>
              <a:tabLst>
                <a:tab pos="800100" algn="l"/>
              </a:tabLst>
            </a:pPr>
            <a:r>
              <a:rPr lang="pt-BR" sz="2400" dirty="0" smtClean="0">
                <a:latin typeface="Ebrima"/>
                <a:ea typeface="Times New Roman"/>
              </a:rPr>
              <a:t>Foi </a:t>
            </a:r>
            <a:r>
              <a:rPr lang="pt-BR" sz="2400" dirty="0">
                <a:latin typeface="Ebrima"/>
                <a:ea typeface="Times New Roman"/>
              </a:rPr>
              <a:t>um dia maravilhoso, com muitos componentes da família e amigos dirigindo-se em um </a:t>
            </a:r>
            <a:r>
              <a:rPr lang="pt-BR" sz="2400" dirty="0" smtClean="0">
                <a:latin typeface="Ebrima"/>
                <a:ea typeface="Times New Roman"/>
              </a:rPr>
              <a:t>micro-ônibus </a:t>
            </a:r>
            <a:r>
              <a:rPr lang="pt-BR" sz="2400" dirty="0">
                <a:latin typeface="Ebrima"/>
                <a:ea typeface="Times New Roman"/>
              </a:rPr>
              <a:t>para a estação, onde o mano Luizinho nos aguardava com a Geralda, para iniciarmos a maravilhosa viagem naquele comboio até a cidade de Jaguariúna, culminando com um almoço espetacular no chamado “Bar da Praia”.</a:t>
            </a:r>
            <a:endParaRPr lang="pt-BR" sz="2400" dirty="0">
              <a:latin typeface="Times New Roman"/>
              <a:ea typeface="Times New Roman"/>
            </a:endParaRPr>
          </a:p>
          <a:p>
            <a:pPr algn="ctr">
              <a:spcAft>
                <a:spcPts val="0"/>
              </a:spcAft>
              <a:tabLst>
                <a:tab pos="800100" algn="l"/>
              </a:tabLst>
            </a:pPr>
            <a:r>
              <a:rPr lang="pt-BR" sz="2400" dirty="0">
                <a:latin typeface="Ebrima"/>
                <a:ea typeface="Times New Roman"/>
              </a:rPr>
              <a:t> </a:t>
            </a:r>
            <a:endParaRPr lang="pt-BR" sz="2400" dirty="0">
              <a:latin typeface="Times New Roman"/>
              <a:ea typeface="Times New Roman"/>
            </a:endParaRPr>
          </a:p>
          <a:p>
            <a:pPr algn="ctr">
              <a:spcAft>
                <a:spcPts val="0"/>
              </a:spcAft>
              <a:tabLst>
                <a:tab pos="800100" algn="l"/>
              </a:tabLst>
            </a:pPr>
            <a:r>
              <a:rPr lang="pt-BR" sz="2400" dirty="0">
                <a:latin typeface="Ebrima"/>
                <a:ea typeface="Times New Roman"/>
              </a:rPr>
              <a:t>Pude ver e sentir com emoção a velha Maria-Fumaça expelindo fogo e brasas pela chaminé que caiam sobre os vagões que acompanhavam a paisagem em uma marcha lenta, mas muito elegante, enquanto ao meu lado um guia da viagem ia contando fatos daquela época. </a:t>
            </a:r>
            <a:endParaRPr lang="pt-BR" sz="2400" dirty="0">
              <a:effectLst/>
              <a:latin typeface="Times New Roman"/>
              <a:ea typeface="Times New Roman"/>
            </a:endParaRPr>
          </a:p>
        </p:txBody>
      </p:sp>
    </p:spTree>
    <p:extLst>
      <p:ext uri="{BB962C8B-B14F-4D97-AF65-F5344CB8AC3E}">
        <p14:creationId xmlns:p14="http://schemas.microsoft.com/office/powerpoint/2010/main" xmlns="" val="2465887546"/>
      </p:ext>
    </p:extLst>
  </p:cSld>
  <p:clrMapOvr>
    <a:masterClrMapping/>
  </p:clrMapOvr>
  <mc:AlternateContent xmlns:mc="http://schemas.openxmlformats.org/markup-compatibility/2006">
    <mc:Choice xmlns:p14="http://schemas.microsoft.com/office/powerpoint/2010/main" xmlns="" Requires="p14">
      <p:transition spd="slow" p14:dur="4000" advClick="0" advTm="35000">
        <p:push dir="r"/>
      </p:transition>
    </mc:Choice>
    <mc:Fallback>
      <p:transition spd="slow" advClick="0" advTm="35000">
        <p:push dir="r"/>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7000" r="-7000"/>
          </a:stretch>
        </a:blipFill>
        <a:effectLst/>
      </p:bgPr>
    </p:bg>
    <p:spTree>
      <p:nvGrpSpPr>
        <p:cNvPr id="1" name=""/>
        <p:cNvGrpSpPr/>
        <p:nvPr/>
      </p:nvGrpSpPr>
      <p:grpSpPr>
        <a:xfrm>
          <a:off x="0" y="0"/>
          <a:ext cx="0" cy="0"/>
          <a:chOff x="0" y="0"/>
          <a:chExt cx="0" cy="0"/>
        </a:xfrm>
      </p:grpSpPr>
      <p:sp>
        <p:nvSpPr>
          <p:cNvPr id="3" name="Retângulo 2"/>
          <p:cNvSpPr/>
          <p:nvPr/>
        </p:nvSpPr>
        <p:spPr>
          <a:xfrm>
            <a:off x="251424" y="519522"/>
            <a:ext cx="8731164" cy="4154984"/>
          </a:xfrm>
          <a:prstGeom prst="rect">
            <a:avLst/>
          </a:prstGeom>
        </p:spPr>
        <p:txBody>
          <a:bodyPr wrap="square">
            <a:spAutoFit/>
          </a:bodyPr>
          <a:lstStyle/>
          <a:p>
            <a:pPr algn="ctr">
              <a:spcAft>
                <a:spcPts val="0"/>
              </a:spcAft>
              <a:tabLst>
                <a:tab pos="800100" algn="l"/>
              </a:tabLst>
            </a:pPr>
            <a:r>
              <a:rPr lang="pt-BR" sz="2400" dirty="0">
                <a:latin typeface="Ebrima"/>
                <a:ea typeface="Times New Roman"/>
              </a:rPr>
              <a:t>O pensamento naquele momento foi transportado para a fundação da cidade, onde, por de trás de tudo, havia sempre um coronel; no caso em questão foi o Amâncio Bueno (primo de Campos Salles, que foi presidente da República), que cedeu o terreno para construir a estação em suas terras, atualmente Fazenda Serrinha.</a:t>
            </a:r>
            <a:endParaRPr lang="pt-BR" sz="2400" dirty="0">
              <a:latin typeface="Times New Roman"/>
              <a:ea typeface="Times New Roman"/>
            </a:endParaRPr>
          </a:p>
          <a:p>
            <a:pPr algn="ctr">
              <a:spcAft>
                <a:spcPts val="0"/>
              </a:spcAft>
              <a:tabLst>
                <a:tab pos="800100" algn="l"/>
              </a:tabLst>
            </a:pPr>
            <a:r>
              <a:rPr lang="pt-BR" sz="2400" dirty="0">
                <a:latin typeface="Ebrima"/>
                <a:ea typeface="Times New Roman"/>
              </a:rPr>
              <a:t> </a:t>
            </a:r>
            <a:endParaRPr lang="pt-BR" sz="2400" dirty="0">
              <a:latin typeface="Times New Roman"/>
              <a:ea typeface="Times New Roman"/>
            </a:endParaRPr>
          </a:p>
          <a:p>
            <a:pPr algn="ctr"/>
            <a:r>
              <a:rPr lang="pt-BR" sz="2400" dirty="0">
                <a:latin typeface="Ebrima"/>
                <a:ea typeface="Times New Roman"/>
                <a:cs typeface="Times New Roman"/>
              </a:rPr>
              <a:t>Outro passeio não menos espetacular foi com minha esposa Dijanira La pelas bandas do Rio Grande do Sul, mais precisamente no trecho que vai de Bento Gonçalves a Carlos Barbosa, passando por Garibaldi</a:t>
            </a:r>
            <a:r>
              <a:rPr lang="pt-BR" sz="2000" dirty="0">
                <a:latin typeface="Ebrima"/>
                <a:ea typeface="Times New Roman"/>
                <a:cs typeface="Times New Roman"/>
              </a:rPr>
              <a:t>. </a:t>
            </a:r>
            <a:endParaRPr lang="pt-BR" sz="2000" dirty="0"/>
          </a:p>
        </p:txBody>
      </p:sp>
    </p:spTree>
    <p:extLst>
      <p:ext uri="{BB962C8B-B14F-4D97-AF65-F5344CB8AC3E}">
        <p14:creationId xmlns:p14="http://schemas.microsoft.com/office/powerpoint/2010/main" xmlns="" val="2579527951"/>
      </p:ext>
    </p:extLst>
  </p:cSld>
  <p:clrMapOvr>
    <a:masterClrMapping/>
  </p:clrMapOvr>
  <mc:AlternateContent xmlns:mc="http://schemas.openxmlformats.org/markup-compatibility/2006">
    <mc:Choice xmlns:p14="http://schemas.microsoft.com/office/powerpoint/2010/main" xmlns="" Requires="p14">
      <p:transition spd="slow" p14:dur="4000" advClick="0" advTm="35000">
        <p14:prism isContent="1"/>
      </p:transition>
    </mc:Choice>
    <mc:Fallback>
      <p:transition spd="slow" advClick="0" advTm="35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l="-7000" r="-7000"/>
          </a:stretch>
        </a:blipFill>
        <a:effectLst/>
      </p:bgPr>
    </p:bg>
    <p:spTree>
      <p:nvGrpSpPr>
        <p:cNvPr id="1" name=""/>
        <p:cNvGrpSpPr/>
        <p:nvPr/>
      </p:nvGrpSpPr>
      <p:grpSpPr>
        <a:xfrm>
          <a:off x="0" y="0"/>
          <a:ext cx="0" cy="0"/>
          <a:chOff x="0" y="0"/>
          <a:chExt cx="0" cy="0"/>
        </a:xfrm>
      </p:grpSpPr>
      <p:sp>
        <p:nvSpPr>
          <p:cNvPr id="3" name="Retângulo 2"/>
          <p:cNvSpPr/>
          <p:nvPr/>
        </p:nvSpPr>
        <p:spPr>
          <a:xfrm>
            <a:off x="2771760" y="249493"/>
            <a:ext cx="6210828" cy="4216539"/>
          </a:xfrm>
          <a:prstGeom prst="rect">
            <a:avLst/>
          </a:prstGeom>
        </p:spPr>
        <p:txBody>
          <a:bodyPr wrap="square">
            <a:spAutoFit/>
          </a:bodyPr>
          <a:lstStyle/>
          <a:p>
            <a:pPr algn="ctr">
              <a:spcAft>
                <a:spcPts val="0"/>
              </a:spcAft>
              <a:tabLst>
                <a:tab pos="800100" algn="l"/>
              </a:tabLst>
            </a:pPr>
            <a:r>
              <a:rPr lang="pt-BR" sz="2000" dirty="0">
                <a:latin typeface="Ebrima"/>
                <a:ea typeface="Times New Roman"/>
              </a:rPr>
              <a:t>Esse trecho foi recuperado, incluindo toda a composição, em especial a velha Maria Fumaça, que estava abandonada como uma sucata ferroviária. Faz o trajeto referenciado de 23 km, com uma velocidade de 30 km em uma hora e trinta minutos.</a:t>
            </a:r>
            <a:endParaRPr lang="pt-BR" sz="2000" dirty="0">
              <a:latin typeface="Times New Roman"/>
              <a:ea typeface="Times New Roman"/>
            </a:endParaRPr>
          </a:p>
          <a:p>
            <a:pPr algn="ctr">
              <a:spcAft>
                <a:spcPts val="0"/>
              </a:spcAft>
              <a:tabLst>
                <a:tab pos="800100" algn="l"/>
              </a:tabLst>
            </a:pPr>
            <a:r>
              <a:rPr lang="pt-BR" sz="2000" dirty="0">
                <a:latin typeface="Ebrima"/>
                <a:ea typeface="Times New Roman"/>
              </a:rPr>
              <a:t> </a:t>
            </a:r>
            <a:endParaRPr lang="pt-BR" sz="2000" dirty="0">
              <a:latin typeface="Times New Roman"/>
              <a:ea typeface="Times New Roman"/>
            </a:endParaRPr>
          </a:p>
          <a:p>
            <a:pPr algn="ctr">
              <a:spcAft>
                <a:spcPts val="0"/>
              </a:spcAft>
              <a:tabLst>
                <a:tab pos="800100" algn="l"/>
              </a:tabLst>
            </a:pPr>
            <a:r>
              <a:rPr lang="pt-BR" sz="2000" dirty="0">
                <a:latin typeface="Ebrima"/>
                <a:ea typeface="Times New Roman"/>
              </a:rPr>
              <a:t>O passeio é todo animado por músicos e artistas, com muita degustação de vinho e </a:t>
            </a:r>
            <a:r>
              <a:rPr lang="pt-BR" sz="2000" dirty="0" smtClean="0">
                <a:latin typeface="Ebrima"/>
                <a:ea typeface="Times New Roman"/>
              </a:rPr>
              <a:t>champanhe </a:t>
            </a:r>
            <a:r>
              <a:rPr lang="pt-BR" sz="2000" dirty="0">
                <a:latin typeface="Ebrima"/>
                <a:ea typeface="Times New Roman"/>
              </a:rPr>
              <a:t>(na parada em Garibaldi), além de corais Italianos.</a:t>
            </a:r>
            <a:endParaRPr lang="pt-BR" sz="2000" dirty="0">
              <a:latin typeface="Times New Roman"/>
              <a:ea typeface="Times New Roman"/>
            </a:endParaRPr>
          </a:p>
          <a:p>
            <a:pPr algn="ctr">
              <a:spcAft>
                <a:spcPts val="0"/>
              </a:spcAft>
              <a:tabLst>
                <a:tab pos="800100" algn="l"/>
              </a:tabLst>
            </a:pPr>
            <a:r>
              <a:rPr lang="pt-BR" sz="2000" dirty="0">
                <a:latin typeface="Ebrima"/>
                <a:ea typeface="Times New Roman"/>
              </a:rPr>
              <a:t> </a:t>
            </a:r>
            <a:endParaRPr lang="pt-BR" sz="2000" dirty="0">
              <a:latin typeface="Times New Roman"/>
              <a:ea typeface="Times New Roman"/>
            </a:endParaRPr>
          </a:p>
          <a:p>
            <a:pPr algn="ctr">
              <a:spcAft>
                <a:spcPts val="0"/>
              </a:spcAft>
              <a:tabLst>
                <a:tab pos="800100" algn="l"/>
              </a:tabLst>
            </a:pPr>
            <a:r>
              <a:rPr lang="pt-BR" sz="2000" dirty="0">
                <a:latin typeface="Ebrima"/>
                <a:ea typeface="Times New Roman"/>
              </a:rPr>
              <a:t>Muitos turistas fazem essa viagem. A Maria Fumaça da Serra Gaúcha é o maior sucesso ferroviário </a:t>
            </a:r>
            <a:r>
              <a:rPr lang="pt-BR" sz="2000" b="1" dirty="0">
                <a:solidFill>
                  <a:srgbClr val="FFFF00"/>
                </a:solidFill>
                <a:latin typeface="Ebrima"/>
                <a:ea typeface="Times New Roman"/>
              </a:rPr>
              <a:t>de um país que não anda mais nos trilhos!     </a:t>
            </a:r>
            <a:r>
              <a:rPr lang="pt-BR" sz="2400" dirty="0" smtClean="0">
                <a:solidFill>
                  <a:srgbClr val="FFFF00"/>
                </a:solidFill>
                <a:latin typeface="Ebrima"/>
                <a:ea typeface="Times New Roman"/>
              </a:rPr>
              <a:t> </a:t>
            </a:r>
            <a:endParaRPr lang="pt-BR" sz="2400" dirty="0">
              <a:solidFill>
                <a:srgbClr val="FFFF00"/>
              </a:solidFill>
              <a:effectLst/>
              <a:latin typeface="Times New Roman"/>
              <a:ea typeface="Times New Roman"/>
            </a:endParaRPr>
          </a:p>
        </p:txBody>
      </p:sp>
    </p:spTree>
    <p:extLst>
      <p:ext uri="{BB962C8B-B14F-4D97-AF65-F5344CB8AC3E}">
        <p14:creationId xmlns:p14="http://schemas.microsoft.com/office/powerpoint/2010/main" xmlns="" val="3433612906"/>
      </p:ext>
    </p:extLst>
  </p:cSld>
  <p:clrMapOvr>
    <a:masterClrMapping/>
  </p:clrMapOvr>
  <mc:AlternateContent xmlns:mc="http://schemas.openxmlformats.org/markup-compatibility/2006">
    <mc:Choice xmlns:p14="http://schemas.microsoft.com/office/powerpoint/2010/main" xmlns="" Requires="p14">
      <p:transition spd="slow" p14:dur="4000" advClick="0" advTm="35000">
        <p14:conveyor dir="l"/>
      </p:transition>
    </mc:Choice>
    <mc:Fallback>
      <p:transition spd="slow" advClick="0" advTm="35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4662012" y="1581618"/>
            <a:ext cx="4230564" cy="2954655"/>
          </a:xfrm>
          <a:prstGeom prst="rect">
            <a:avLst/>
          </a:prstGeom>
        </p:spPr>
        <p:txBody>
          <a:bodyPr wrap="square">
            <a:spAutoFit/>
          </a:bodyPr>
          <a:lstStyle/>
          <a:p>
            <a:pPr fontAlgn="auto">
              <a:spcBef>
                <a:spcPts val="0"/>
              </a:spcBef>
              <a:spcAft>
                <a:spcPts val="0"/>
              </a:spcAft>
            </a:pPr>
            <a:endParaRPr lang="pt-BR" sz="1200" dirty="0" smtClean="0">
              <a:solidFill>
                <a:srgbClr val="FFFF00"/>
              </a:solidFill>
              <a:effectLst>
                <a:outerShdw blurRad="38100" dist="38100" dir="2700000" algn="tl">
                  <a:srgbClr val="000000">
                    <a:alpha val="43137"/>
                  </a:srgbClr>
                </a:outerShdw>
              </a:effectLst>
              <a:latin typeface="Maiandra GD" pitchFamily="34" charset="0"/>
              <a:cs typeface="Arial" charset="0"/>
            </a:endParaRPr>
          </a:p>
          <a:p>
            <a:pPr fontAlgn="auto">
              <a:spcBef>
                <a:spcPts val="0"/>
              </a:spcBef>
              <a:spcAft>
                <a:spcPts val="0"/>
              </a:spcAft>
            </a:pPr>
            <a:endParaRPr lang="pt-BR" sz="1200" dirty="0" smtClean="0">
              <a:solidFill>
                <a:srgbClr val="FFFF00"/>
              </a:solidFill>
              <a:effectLst>
                <a:outerShdw blurRad="38100" dist="38100" dir="2700000" algn="tl">
                  <a:srgbClr val="000000">
                    <a:alpha val="43137"/>
                  </a:srgbClr>
                </a:outerShdw>
              </a:effectLst>
              <a:latin typeface="Maiandra GD" pitchFamily="34" charset="0"/>
              <a:cs typeface="Arial" charset="0"/>
            </a:endParaRPr>
          </a:p>
          <a:p>
            <a:pPr algn="r" fontAlgn="auto">
              <a:spcBef>
                <a:spcPts val="0"/>
              </a:spcBef>
              <a:spcAft>
                <a:spcPts val="0"/>
              </a:spcAft>
            </a:pPr>
            <a:r>
              <a:rPr lang="pt-BR" sz="1200" dirty="0" smtClean="0">
                <a:solidFill>
                  <a:srgbClr val="FFFF00"/>
                </a:solidFill>
                <a:effectLst>
                  <a:outerShdw blurRad="38100" dist="38100" dir="2700000" algn="tl">
                    <a:srgbClr val="000000">
                      <a:alpha val="43137"/>
                    </a:srgbClr>
                  </a:outerShdw>
                </a:effectLst>
                <a:latin typeface="Kristen ITC" panose="03050502040202030202" pitchFamily="66" charset="0"/>
                <a:cs typeface="Arial" charset="0"/>
              </a:rPr>
              <a:t>FORMATADO  POR:</a:t>
            </a:r>
          </a:p>
          <a:p>
            <a:pPr algn="r" fontAlgn="auto">
              <a:spcBef>
                <a:spcPts val="0"/>
              </a:spcBef>
              <a:spcAft>
                <a:spcPts val="0"/>
              </a:spcAft>
            </a:pPr>
            <a:endParaRPr lang="pt-BR" sz="1200" dirty="0" smtClean="0">
              <a:solidFill>
                <a:srgbClr val="FFFF00"/>
              </a:solidFill>
              <a:effectLst>
                <a:outerShdw blurRad="38100" dist="38100" dir="2700000" algn="tl">
                  <a:srgbClr val="000000">
                    <a:alpha val="43137"/>
                  </a:srgbClr>
                </a:outerShdw>
              </a:effectLst>
              <a:latin typeface="Kristen ITC" panose="03050502040202030202" pitchFamily="66" charset="0"/>
              <a:cs typeface="Arial" charset="0"/>
            </a:endParaRPr>
          </a:p>
          <a:p>
            <a:pPr algn="r" fontAlgn="auto">
              <a:spcBef>
                <a:spcPts val="0"/>
              </a:spcBef>
              <a:spcAft>
                <a:spcPts val="0"/>
              </a:spcAft>
            </a:pPr>
            <a:r>
              <a:rPr lang="pt-BR" sz="1200" dirty="0" smtClean="0">
                <a:solidFill>
                  <a:srgbClr val="FFFF00"/>
                </a:solidFill>
                <a:effectLst>
                  <a:outerShdw blurRad="38100" dist="38100" dir="2700000" algn="tl">
                    <a:srgbClr val="000000">
                      <a:alpha val="43137"/>
                    </a:srgbClr>
                  </a:outerShdw>
                </a:effectLst>
                <a:latin typeface="Kristen ITC" panose="03050502040202030202" pitchFamily="66" charset="0"/>
                <a:cs typeface="Arial" charset="0"/>
              </a:rPr>
              <a:t>TONINHO  VENDRAMINI  </a:t>
            </a:r>
            <a:endParaRPr lang="pt-BR" sz="1400" b="1" u="sng" dirty="0" smtClean="0">
              <a:solidFill>
                <a:srgbClr val="FFFF00"/>
              </a:solidFill>
              <a:effectLst>
                <a:outerShdw blurRad="38100" dist="38100" dir="2700000" algn="tl">
                  <a:srgbClr val="000000">
                    <a:alpha val="43137"/>
                  </a:srgbClr>
                </a:outerShdw>
              </a:effectLst>
              <a:latin typeface="Maiandra GD" pitchFamily="34" charset="0"/>
              <a:cs typeface="Arial" charset="0"/>
            </a:endParaRPr>
          </a:p>
          <a:p>
            <a:pPr algn="r" fontAlgn="auto">
              <a:spcBef>
                <a:spcPts val="0"/>
              </a:spcBef>
              <a:spcAft>
                <a:spcPts val="0"/>
              </a:spcAft>
            </a:pPr>
            <a:endParaRPr lang="pt-BR" sz="1400" b="1" u="sng" dirty="0" smtClean="0">
              <a:solidFill>
                <a:srgbClr val="FFFF00"/>
              </a:solidFill>
              <a:effectLst>
                <a:outerShdw blurRad="38100" dist="38100" dir="2700000" algn="tl">
                  <a:srgbClr val="000000">
                    <a:alpha val="43137"/>
                  </a:srgbClr>
                </a:outerShdw>
              </a:effectLst>
              <a:latin typeface="Maiandra GD" pitchFamily="34" charset="0"/>
              <a:cs typeface="Arial" charset="0"/>
            </a:endParaRPr>
          </a:p>
          <a:p>
            <a:pPr algn="r" fontAlgn="auto">
              <a:spcBef>
                <a:spcPts val="0"/>
              </a:spcBef>
              <a:spcAft>
                <a:spcPts val="0"/>
              </a:spcAft>
            </a:pPr>
            <a:r>
              <a:rPr lang="pt-BR" sz="1400" b="1" u="sng" dirty="0" smtClean="0">
                <a:solidFill>
                  <a:srgbClr val="FFFF00"/>
                </a:solidFill>
                <a:effectLst>
                  <a:outerShdw blurRad="38100" dist="38100" dir="2700000" algn="tl">
                    <a:srgbClr val="000000">
                      <a:alpha val="43137"/>
                    </a:srgbClr>
                  </a:outerShdw>
                </a:effectLst>
                <a:latin typeface="Maiandra GD" pitchFamily="34" charset="0"/>
                <a:cs typeface="Arial" charset="0"/>
              </a:rPr>
              <a:t>Arte Final  &amp; Pesquisas</a:t>
            </a:r>
            <a:endParaRPr lang="pt-BR" sz="1400" b="1" dirty="0" smtClean="0">
              <a:solidFill>
                <a:srgbClr val="FFFF00"/>
              </a:solidFill>
              <a:effectLst>
                <a:outerShdw blurRad="38100" dist="38100" dir="2700000" algn="tl">
                  <a:srgbClr val="000000">
                    <a:alpha val="43137"/>
                  </a:srgbClr>
                </a:outerShdw>
              </a:effectLst>
              <a:latin typeface="Maiandra GD" pitchFamily="34" charset="0"/>
              <a:cs typeface="Arial" charset="0"/>
            </a:endParaRPr>
          </a:p>
          <a:p>
            <a:pPr algn="r" fontAlgn="auto">
              <a:spcBef>
                <a:spcPts val="0"/>
              </a:spcBef>
              <a:spcAft>
                <a:spcPts val="0"/>
              </a:spcAft>
            </a:pPr>
            <a:r>
              <a:rPr lang="pt-BR" sz="1400" b="1" dirty="0" smtClean="0">
                <a:solidFill>
                  <a:srgbClr val="FFFF00"/>
                </a:solidFill>
                <a:effectLst>
                  <a:outerShdw blurRad="38100" dist="38100" dir="2700000" algn="tl">
                    <a:srgbClr val="000000">
                      <a:alpha val="43137"/>
                    </a:srgbClr>
                  </a:outerShdw>
                </a:effectLst>
                <a:latin typeface="Maiandra GD" pitchFamily="34" charset="0"/>
                <a:cs typeface="Arial" charset="0"/>
              </a:rPr>
              <a:t> Arquivo Pessoal &amp; Internet   </a:t>
            </a:r>
            <a:endParaRPr lang="pt-BR" sz="1400" b="1" u="sng" dirty="0" smtClean="0">
              <a:solidFill>
                <a:srgbClr val="FFFF00"/>
              </a:solidFill>
              <a:effectLst>
                <a:outerShdw blurRad="38100" dist="38100" dir="2700000" algn="tl">
                  <a:srgbClr val="000000">
                    <a:alpha val="43137"/>
                  </a:srgbClr>
                </a:outerShdw>
              </a:effectLst>
              <a:latin typeface="Maiandra GD" pitchFamily="34" charset="0"/>
              <a:cs typeface="Arial" charset="0"/>
            </a:endParaRPr>
          </a:p>
          <a:p>
            <a:pPr algn="r" fontAlgn="auto">
              <a:spcBef>
                <a:spcPts val="0"/>
              </a:spcBef>
              <a:spcAft>
                <a:spcPts val="0"/>
              </a:spcAft>
            </a:pPr>
            <a:r>
              <a:rPr lang="pt-BR" sz="1400" b="1" u="sng" dirty="0" smtClean="0">
                <a:solidFill>
                  <a:srgbClr val="FFFF00"/>
                </a:solidFill>
                <a:effectLst>
                  <a:outerShdw blurRad="38100" dist="38100" dir="2700000" algn="tl">
                    <a:srgbClr val="000000">
                      <a:alpha val="43137"/>
                    </a:srgbClr>
                  </a:outerShdw>
                </a:effectLst>
                <a:latin typeface="Maiandra GD" pitchFamily="34" charset="0"/>
                <a:cs typeface="Arial" charset="0"/>
              </a:rPr>
              <a:t>Músicas de Fundo</a:t>
            </a:r>
          </a:p>
          <a:p>
            <a:pPr algn="r" fontAlgn="auto">
              <a:spcBef>
                <a:spcPts val="0"/>
              </a:spcBef>
              <a:spcAft>
                <a:spcPts val="0"/>
              </a:spcAft>
            </a:pPr>
            <a:r>
              <a:rPr lang="pt-BR" sz="1400" b="1" dirty="0" smtClean="0">
                <a:solidFill>
                  <a:srgbClr val="FFFF00"/>
                </a:solidFill>
                <a:effectLst>
                  <a:outerShdw blurRad="38100" dist="38100" dir="2700000" algn="tl">
                    <a:srgbClr val="000000">
                      <a:alpha val="43137"/>
                    </a:srgbClr>
                  </a:outerShdw>
                </a:effectLst>
                <a:latin typeface="Maiandra GD" pitchFamily="34" charset="0"/>
                <a:cs typeface="Arial" charset="0"/>
              </a:rPr>
              <a:t>Abertura e</a:t>
            </a:r>
          </a:p>
          <a:p>
            <a:pPr algn="r" fontAlgn="auto">
              <a:spcBef>
                <a:spcPts val="0"/>
              </a:spcBef>
              <a:spcAft>
                <a:spcPts val="0"/>
              </a:spcAft>
            </a:pPr>
            <a:r>
              <a:rPr lang="pt-BR" sz="1400" b="1" dirty="0" smtClean="0">
                <a:solidFill>
                  <a:srgbClr val="FFFF00"/>
                </a:solidFill>
                <a:effectLst>
                  <a:outerShdw blurRad="38100" dist="38100" dir="2700000" algn="tl">
                    <a:srgbClr val="000000">
                      <a:alpha val="43137"/>
                    </a:srgbClr>
                  </a:outerShdw>
                </a:effectLst>
                <a:latin typeface="Maiandra GD" pitchFamily="34" charset="0"/>
                <a:cs typeface="Arial" charset="0"/>
              </a:rPr>
              <a:t> Acompanhamento:</a:t>
            </a:r>
          </a:p>
          <a:p>
            <a:pPr algn="r" fontAlgn="auto">
              <a:spcBef>
                <a:spcPts val="0"/>
              </a:spcBef>
              <a:spcAft>
                <a:spcPts val="0"/>
              </a:spcAft>
            </a:pPr>
            <a:r>
              <a:rPr lang="pt-BR" sz="1400" b="1" spc="300" dirty="0" smtClean="0">
                <a:solidFill>
                  <a:srgbClr val="FF0000"/>
                </a:solidFill>
                <a:effectLst>
                  <a:outerShdw blurRad="38100" dist="38100" dir="2700000" algn="tl">
                    <a:srgbClr val="000000">
                      <a:alpha val="43137"/>
                    </a:srgbClr>
                  </a:outerShdw>
                </a:effectLst>
                <a:latin typeface="Maiandra GD" pitchFamily="34" charset="0"/>
                <a:cs typeface="Arial" charset="0"/>
              </a:rPr>
              <a:t>Era uma Vez no Oeste</a:t>
            </a:r>
          </a:p>
          <a:p>
            <a:pPr algn="r" fontAlgn="auto">
              <a:spcBef>
                <a:spcPts val="0"/>
              </a:spcBef>
              <a:spcAft>
                <a:spcPts val="0"/>
              </a:spcAft>
            </a:pPr>
            <a:r>
              <a:rPr lang="pt-BR" sz="1400" b="1" dirty="0" smtClean="0">
                <a:solidFill>
                  <a:srgbClr val="FFFF00"/>
                </a:solidFill>
                <a:effectLst>
                  <a:outerShdw blurRad="38100" dist="38100" dir="2700000" algn="tl">
                    <a:srgbClr val="000000">
                      <a:alpha val="43137"/>
                    </a:srgbClr>
                  </a:outerShdw>
                </a:effectLst>
                <a:latin typeface="Maiandra GD" pitchFamily="34" charset="0"/>
                <a:cs typeface="Arial" charset="0"/>
              </a:rPr>
              <a:t>Encerramento:</a:t>
            </a:r>
          </a:p>
          <a:p>
            <a:pPr algn="r" fontAlgn="auto">
              <a:spcBef>
                <a:spcPts val="0"/>
              </a:spcBef>
              <a:spcAft>
                <a:spcPts val="0"/>
              </a:spcAft>
            </a:pPr>
            <a:r>
              <a:rPr lang="pt-BR" sz="1400" b="1" dirty="0" smtClean="0">
                <a:solidFill>
                  <a:srgbClr val="FF0000"/>
                </a:solidFill>
                <a:effectLst>
                  <a:outerShdw blurRad="38100" dist="38100" dir="2700000" algn="tl">
                    <a:srgbClr val="000000">
                      <a:alpha val="43137"/>
                    </a:srgbClr>
                  </a:outerShdw>
                </a:effectLst>
                <a:latin typeface="Maiandra GD" pitchFamily="34" charset="0"/>
                <a:cs typeface="Arial" charset="0"/>
              </a:rPr>
              <a:t>O </a:t>
            </a:r>
            <a:r>
              <a:rPr lang="pt-BR" sz="1400" b="1" dirty="0" err="1" smtClean="0">
                <a:solidFill>
                  <a:srgbClr val="FF0000"/>
                </a:solidFill>
                <a:effectLst>
                  <a:outerShdw blurRad="38100" dist="38100" dir="2700000" algn="tl">
                    <a:srgbClr val="000000">
                      <a:alpha val="43137"/>
                    </a:srgbClr>
                  </a:outerShdw>
                </a:effectLst>
                <a:latin typeface="Maiandra GD" pitchFamily="34" charset="0"/>
                <a:cs typeface="Arial" charset="0"/>
              </a:rPr>
              <a:t>Dolar</a:t>
            </a:r>
            <a:r>
              <a:rPr lang="pt-BR" sz="1400" b="1" dirty="0" smtClean="0">
                <a:solidFill>
                  <a:srgbClr val="FF0000"/>
                </a:solidFill>
                <a:effectLst>
                  <a:outerShdw blurRad="38100" dist="38100" dir="2700000" algn="tl">
                    <a:srgbClr val="000000">
                      <a:alpha val="43137"/>
                    </a:srgbClr>
                  </a:outerShdw>
                </a:effectLst>
                <a:latin typeface="Maiandra GD" pitchFamily="34" charset="0"/>
                <a:cs typeface="Arial" charset="0"/>
              </a:rPr>
              <a:t> Furado</a:t>
            </a:r>
          </a:p>
        </p:txBody>
      </p:sp>
      <p:pic>
        <p:nvPicPr>
          <p:cNvPr id="9" name="Imagem 8"/>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7272360" y="231438"/>
            <a:ext cx="1331100" cy="1449447"/>
          </a:xfrm>
          <a:prstGeom prst="rect">
            <a:avLst/>
          </a:prstGeom>
          <a:ln w="76200">
            <a:solidFill>
              <a:schemeClr val="accent6">
                <a:lumMod val="60000"/>
                <a:lumOff val="40000"/>
              </a:schemeClr>
            </a:solidFill>
            <a:prstDash val="dash"/>
          </a:ln>
          <a:scene3d>
            <a:camera prst="orthographicFront"/>
            <a:lightRig rig="threePt" dir="t"/>
          </a:scene3d>
          <a:sp3d>
            <a:bevelT/>
          </a:sp3d>
        </p:spPr>
      </p:pic>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sz="2400" dirty="0">
              <a:solidFill>
                <a:prstClr val="black"/>
              </a:solidFill>
              <a:latin typeface="Times New Roman" pitchFamily="18" charset="0"/>
              <a:cs typeface="Arial" charset="0"/>
            </a:endParaRPr>
          </a:p>
        </p:txBody>
      </p:sp>
      <p:grpSp>
        <p:nvGrpSpPr>
          <p:cNvPr id="11" name="Grupo 18"/>
          <p:cNvGrpSpPr>
            <a:grpSpLocks/>
          </p:cNvGrpSpPr>
          <p:nvPr/>
        </p:nvGrpSpPr>
        <p:grpSpPr bwMode="auto">
          <a:xfrm>
            <a:off x="0" y="0"/>
            <a:ext cx="9144000" cy="5143500"/>
            <a:chOff x="0" y="0"/>
            <a:chExt cx="9144000" cy="6991350"/>
          </a:xfrm>
        </p:grpSpPr>
        <p:grpSp>
          <p:nvGrpSpPr>
            <p:cNvPr id="13" name="Grupo 19"/>
            <p:cNvGrpSpPr>
              <a:grpSpLocks/>
            </p:cNvGrpSpPr>
            <p:nvPr/>
          </p:nvGrpSpPr>
          <p:grpSpPr bwMode="auto">
            <a:xfrm>
              <a:off x="0" y="0"/>
              <a:ext cx="133350" cy="6858000"/>
              <a:chOff x="0" y="0"/>
              <a:chExt cx="133350" cy="6858000"/>
            </a:xfrm>
          </p:grpSpPr>
          <p:pic>
            <p:nvPicPr>
              <p:cNvPr id="23" name="Picture 9"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pic>
            <p:nvPicPr>
              <p:cNvPr id="24" name="Picture 9"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grpSp>
        <p:grpSp>
          <p:nvGrpSpPr>
            <p:cNvPr id="14" name="Grupo 20"/>
            <p:cNvGrpSpPr>
              <a:grpSpLocks/>
            </p:cNvGrpSpPr>
            <p:nvPr/>
          </p:nvGrpSpPr>
          <p:grpSpPr bwMode="auto">
            <a:xfrm>
              <a:off x="9010650" y="0"/>
              <a:ext cx="133350" cy="6858000"/>
              <a:chOff x="0" y="0"/>
              <a:chExt cx="133350" cy="6858000"/>
            </a:xfrm>
          </p:grpSpPr>
          <p:pic>
            <p:nvPicPr>
              <p:cNvPr id="21" name="Picture 9"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pic>
            <p:nvPicPr>
              <p:cNvPr id="22" name="Picture 9"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grpSp>
        <p:grpSp>
          <p:nvGrpSpPr>
            <p:cNvPr id="15" name="Grupo 16"/>
            <p:cNvGrpSpPr>
              <a:grpSpLocks/>
            </p:cNvGrpSpPr>
            <p:nvPr/>
          </p:nvGrpSpPr>
          <p:grpSpPr bwMode="auto">
            <a:xfrm>
              <a:off x="0" y="6858000"/>
              <a:ext cx="9144000" cy="133350"/>
              <a:chOff x="0" y="6308725"/>
              <a:chExt cx="9144000" cy="133350"/>
            </a:xfrm>
          </p:grpSpPr>
          <p:pic>
            <p:nvPicPr>
              <p:cNvPr id="19" name="Picture 24"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pic>
            <p:nvPicPr>
              <p:cNvPr id="20" name="Picture 25"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grpSp>
        <p:grpSp>
          <p:nvGrpSpPr>
            <p:cNvPr id="16" name="Grupo 24"/>
            <p:cNvGrpSpPr>
              <a:grpSpLocks/>
            </p:cNvGrpSpPr>
            <p:nvPr/>
          </p:nvGrpSpPr>
          <p:grpSpPr bwMode="auto">
            <a:xfrm>
              <a:off x="0" y="0"/>
              <a:ext cx="9144000" cy="133350"/>
              <a:chOff x="0" y="6308725"/>
              <a:chExt cx="9144000" cy="133350"/>
            </a:xfrm>
          </p:grpSpPr>
          <p:pic>
            <p:nvPicPr>
              <p:cNvPr id="17" name="Picture 24"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pic>
            <p:nvPicPr>
              <p:cNvPr id="18" name="Picture 25"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grpSp>
      </p:grpSp>
      <p:sp>
        <p:nvSpPr>
          <p:cNvPr id="25" name="Retângulo 24"/>
          <p:cNvSpPr/>
          <p:nvPr/>
        </p:nvSpPr>
        <p:spPr>
          <a:xfrm>
            <a:off x="214282" y="3571882"/>
            <a:ext cx="5643602" cy="1323439"/>
          </a:xfrm>
          <a:prstGeom prst="rect">
            <a:avLst/>
          </a:prstGeom>
        </p:spPr>
        <p:txBody>
          <a:bodyPr wrap="square">
            <a:spAutoFit/>
          </a:bodyPr>
          <a:lstStyle/>
          <a:p>
            <a:pPr algn="ctr" defTabSz="914378" fontAlgn="auto">
              <a:spcBef>
                <a:spcPts val="0"/>
              </a:spcBef>
              <a:spcAft>
                <a:spcPts val="0"/>
              </a:spcAft>
              <a:defRPr/>
            </a:pPr>
            <a:r>
              <a:rPr lang="pt-BR" sz="1000" dirty="0" smtClean="0">
                <a:solidFill>
                  <a:srgbClr val="FFFF00"/>
                </a:solidFill>
                <a:latin typeface="Britannic Bold" panose="020B0903060703020204" pitchFamily="34" charset="0"/>
              </a:rPr>
              <a:t>ACESSE  MEUS  ESPAÇOS  CULTURAIS  E  TORNE-SE  MEU SEGUIDOR</a:t>
            </a:r>
          </a:p>
          <a:p>
            <a:pPr algn="ctr" defTabSz="914378" fontAlgn="auto">
              <a:spcBef>
                <a:spcPts val="0"/>
              </a:spcBef>
              <a:spcAft>
                <a:spcPts val="0"/>
              </a:spcAft>
              <a:defRPr/>
            </a:pPr>
            <a:r>
              <a:rPr lang="pt-BR" sz="1000" dirty="0" smtClean="0">
                <a:solidFill>
                  <a:srgbClr val="FFFF00"/>
                </a:solidFill>
                <a:latin typeface="Britannic Bold" panose="020B0903060703020204" pitchFamily="34" charset="0"/>
                <a:hlinkClick r:id="rId7"/>
              </a:rPr>
              <a:t>http://vendraminiletras.blogspot.com/</a:t>
            </a:r>
            <a:endParaRPr lang="pt-BR" sz="1000" dirty="0" smtClean="0">
              <a:solidFill>
                <a:srgbClr val="FFFF00"/>
              </a:solidFill>
              <a:latin typeface="Britannic Bold" panose="020B0903060703020204" pitchFamily="34" charset="0"/>
            </a:endParaRPr>
          </a:p>
          <a:p>
            <a:pPr algn="ctr" defTabSz="914378" fontAlgn="auto">
              <a:spcBef>
                <a:spcPts val="0"/>
              </a:spcBef>
              <a:spcAft>
                <a:spcPts val="0"/>
              </a:spcAft>
              <a:defRPr/>
            </a:pPr>
            <a:r>
              <a:rPr lang="pt-BR" sz="1000" dirty="0" smtClean="0">
                <a:solidFill>
                  <a:srgbClr val="FFFF00"/>
                </a:solidFill>
                <a:latin typeface="Britannic Bold" panose="020B0903060703020204" pitchFamily="34" charset="0"/>
              </a:rPr>
              <a:t>http://sergrasan.com/toninhovendraminislides/</a:t>
            </a:r>
          </a:p>
          <a:p>
            <a:pPr algn="ctr" defTabSz="914378" fontAlgn="auto">
              <a:spcBef>
                <a:spcPts val="0"/>
              </a:spcBef>
              <a:spcAft>
                <a:spcPts val="0"/>
              </a:spcAft>
              <a:defRPr/>
            </a:pPr>
            <a:r>
              <a:rPr lang="pt-BR" sz="1000" dirty="0" smtClean="0">
                <a:solidFill>
                  <a:srgbClr val="FFFF00"/>
                </a:solidFill>
                <a:latin typeface="Arial Black" panose="020B0A04020102020204" pitchFamily="34" charset="0"/>
                <a:cs typeface="Aharoni" panose="02010803020104030203" pitchFamily="2" charset="-79"/>
              </a:rPr>
              <a:t>PARTICIPAÇÕES:</a:t>
            </a:r>
          </a:p>
          <a:p>
            <a:pPr marL="685701" lvl="2" algn="ctr" defTabSz="914378" fontAlgn="auto">
              <a:spcBef>
                <a:spcPts val="0"/>
              </a:spcBef>
              <a:spcAft>
                <a:spcPts val="0"/>
              </a:spcAft>
              <a:defRPr/>
            </a:pPr>
            <a:r>
              <a:rPr lang="pt-BR" sz="1000" dirty="0" smtClean="0">
                <a:solidFill>
                  <a:srgbClr val="FFFF00"/>
                </a:solidFill>
                <a:latin typeface="Arial Black" panose="020B0A04020102020204" pitchFamily="34" charset="0"/>
                <a:cs typeface="Aharoni" panose="02010803020104030203" pitchFamily="2" charset="-79"/>
              </a:rPr>
              <a:t>ASSOCIAÇÃO DOS POETAS E ESCRITORES DE JUNDIAÍ E REGIÃO</a:t>
            </a:r>
          </a:p>
          <a:p>
            <a:pPr algn="ctr" defTabSz="914378">
              <a:defRPr/>
            </a:pPr>
            <a:r>
              <a:rPr lang="pt-BR" sz="1000" dirty="0" smtClean="0">
                <a:solidFill>
                  <a:srgbClr val="FFFF00"/>
                </a:solidFill>
                <a:latin typeface="Arial Black" panose="020B0A04020102020204" pitchFamily="34" charset="0"/>
                <a:cs typeface="Aharoni" panose="02010803020104030203" pitchFamily="2" charset="-79"/>
              </a:rPr>
              <a:t> ACADEMIA NACIONAL DE LETRAS DO PORTAL DO POETA BRASILEIRO -  ACADÊMICO  28</a:t>
            </a:r>
          </a:p>
          <a:p>
            <a:pPr algn="ctr" defTabSz="914378">
              <a:defRPr/>
            </a:pPr>
            <a:r>
              <a:rPr lang="pt-BR" sz="1000" dirty="0" smtClean="0">
                <a:solidFill>
                  <a:srgbClr val="FFFF00"/>
                </a:solidFill>
                <a:latin typeface="Arial Black" panose="020B0A04020102020204" pitchFamily="34" charset="0"/>
                <a:cs typeface="Aharoni" panose="02010803020104030203" pitchFamily="2" charset="-79"/>
              </a:rPr>
              <a:t> Email: toninhovendramini@gmail.com</a:t>
            </a:r>
            <a:endParaRPr lang="pt-BR" sz="1000" dirty="0">
              <a:solidFill>
                <a:srgbClr val="FFFF00"/>
              </a:solidFill>
              <a:latin typeface="Arial Black" panose="020B0A04020102020204" pitchFamily="34" charset="0"/>
              <a:cs typeface="Aharoni" panose="02010803020104030203" pitchFamily="2" charset="-79"/>
            </a:endParaRPr>
          </a:p>
        </p:txBody>
      </p:sp>
    </p:spTree>
    <p:extLst>
      <p:ext uri="{BB962C8B-B14F-4D97-AF65-F5344CB8AC3E}">
        <p14:creationId xmlns:p14="http://schemas.microsoft.com/office/powerpoint/2010/main" xmlns="" val="451609517"/>
      </p:ext>
    </p:extLst>
  </p:cSld>
  <p:clrMapOvr>
    <a:masterClrMapping/>
  </p:clrMapOvr>
  <p:transition spd="med" advClick="0" advTm="100000">
    <p:dissolve/>
    <p:sndAc>
      <p:stSnd loop="1">
        <p:snd r:embed="rId3" name="O Dolar Furad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after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wheel(8)">
                                      <p:cBhvr>
                                        <p:cTn id="7" dur="3000"/>
                                        <p:tgtEl>
                                          <p:spTgt spid="2">
                                            <p:txEl>
                                              <p:pRg st="2" end="2"/>
                                            </p:txEl>
                                          </p:spTgt>
                                        </p:tgtEl>
                                      </p:cBhvr>
                                    </p:animEffect>
                                  </p:childTnLst>
                                </p:cTn>
                              </p:par>
                            </p:childTnLst>
                          </p:cTn>
                        </p:par>
                        <p:par>
                          <p:cTn id="8" fill="hold">
                            <p:stCondLst>
                              <p:cond delay="3000"/>
                            </p:stCondLst>
                            <p:childTnLst>
                              <p:par>
                                <p:cTn id="9" presetID="31"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2500" fill="hold"/>
                                        <p:tgtEl>
                                          <p:spTgt spid="9"/>
                                        </p:tgtEl>
                                        <p:attrNameLst>
                                          <p:attrName>ppt_w</p:attrName>
                                        </p:attrNameLst>
                                      </p:cBhvr>
                                      <p:tavLst>
                                        <p:tav tm="0">
                                          <p:val>
                                            <p:fltVal val="0"/>
                                          </p:val>
                                        </p:tav>
                                        <p:tav tm="100000">
                                          <p:val>
                                            <p:strVal val="#ppt_w"/>
                                          </p:val>
                                        </p:tav>
                                      </p:tavLst>
                                    </p:anim>
                                    <p:anim calcmode="lin" valueType="num">
                                      <p:cBhvr>
                                        <p:cTn id="12" dur="2500" fill="hold"/>
                                        <p:tgtEl>
                                          <p:spTgt spid="9"/>
                                        </p:tgtEl>
                                        <p:attrNameLst>
                                          <p:attrName>ppt_h</p:attrName>
                                        </p:attrNameLst>
                                      </p:cBhvr>
                                      <p:tavLst>
                                        <p:tav tm="0">
                                          <p:val>
                                            <p:fltVal val="0"/>
                                          </p:val>
                                        </p:tav>
                                        <p:tav tm="100000">
                                          <p:val>
                                            <p:strVal val="#ppt_h"/>
                                          </p:val>
                                        </p:tav>
                                      </p:tavLst>
                                    </p:anim>
                                    <p:anim calcmode="lin" valueType="num">
                                      <p:cBhvr>
                                        <p:cTn id="13" dur="2500" fill="hold"/>
                                        <p:tgtEl>
                                          <p:spTgt spid="9"/>
                                        </p:tgtEl>
                                        <p:attrNameLst>
                                          <p:attrName>style.rotation</p:attrName>
                                        </p:attrNameLst>
                                      </p:cBhvr>
                                      <p:tavLst>
                                        <p:tav tm="0">
                                          <p:val>
                                            <p:fltVal val="90"/>
                                          </p:val>
                                        </p:tav>
                                        <p:tav tm="100000">
                                          <p:val>
                                            <p:fltVal val="0"/>
                                          </p:val>
                                        </p:tav>
                                      </p:tavLst>
                                    </p:anim>
                                    <p:animEffect transition="in" filter="fade">
                                      <p:cBhvr>
                                        <p:cTn id="14" dur="2500"/>
                                        <p:tgtEl>
                                          <p:spTgt spid="9"/>
                                        </p:tgtEl>
                                      </p:cBhvr>
                                    </p:animEffect>
                                  </p:childTnLst>
                                </p:cTn>
                              </p:par>
                            </p:childTnLst>
                          </p:cTn>
                        </p:par>
                        <p:par>
                          <p:cTn id="15" fill="hold">
                            <p:stCondLst>
                              <p:cond delay="5500"/>
                            </p:stCondLst>
                            <p:childTnLst>
                              <p:par>
                                <p:cTn id="16" presetID="6" presetClass="entr" presetSubtype="16" fill="hold" nodeType="afterEffect">
                                  <p:stCondLst>
                                    <p:cond delay="0"/>
                                  </p:stCondLst>
                                  <p:iterate type="wd">
                                    <p:tmPct val="10000"/>
                                  </p:iterate>
                                  <p:childTnLst>
                                    <p:set>
                                      <p:cBhvr>
                                        <p:cTn id="17" dur="1" fill="hold">
                                          <p:stCondLst>
                                            <p:cond delay="0"/>
                                          </p:stCondLst>
                                        </p:cTn>
                                        <p:tgtEl>
                                          <p:spTgt spid="2">
                                            <p:txEl>
                                              <p:pRg st="4" end="4"/>
                                            </p:txEl>
                                          </p:spTgt>
                                        </p:tgtEl>
                                        <p:attrNameLst>
                                          <p:attrName>style.visibility</p:attrName>
                                        </p:attrNameLst>
                                      </p:cBhvr>
                                      <p:to>
                                        <p:strVal val="visible"/>
                                      </p:to>
                                    </p:set>
                                    <p:animEffect transition="in" filter="circle(in)">
                                      <p:cBhvr>
                                        <p:cTn id="18" dur="3000"/>
                                        <p:tgtEl>
                                          <p:spTgt spid="2">
                                            <p:txEl>
                                              <p:pRg st="4" end="4"/>
                                            </p:txEl>
                                          </p:spTgt>
                                        </p:tgtEl>
                                      </p:cBhvr>
                                    </p:animEffect>
                                  </p:childTnLst>
                                </p:cTn>
                              </p:par>
                            </p:childTnLst>
                          </p:cTn>
                        </p:par>
                        <p:par>
                          <p:cTn id="19" fill="hold">
                            <p:stCondLst>
                              <p:cond delay="8800"/>
                            </p:stCondLst>
                            <p:childTnLst>
                              <p:par>
                                <p:cTn id="20" presetID="42" presetClass="entr" presetSubtype="0" fill="hold" nodeType="afterEffect">
                                  <p:stCondLst>
                                    <p:cond delay="0"/>
                                  </p:stCondLst>
                                  <p:childTnLst>
                                    <p:set>
                                      <p:cBhvr>
                                        <p:cTn id="21" dur="1" fill="hold">
                                          <p:stCondLst>
                                            <p:cond delay="0"/>
                                          </p:stCondLst>
                                        </p:cTn>
                                        <p:tgtEl>
                                          <p:spTgt spid="2">
                                            <p:txEl>
                                              <p:pRg st="6" end="6"/>
                                            </p:txEl>
                                          </p:spTgt>
                                        </p:tgtEl>
                                        <p:attrNameLst>
                                          <p:attrName>style.visibility</p:attrName>
                                        </p:attrNameLst>
                                      </p:cBhvr>
                                      <p:to>
                                        <p:strVal val="visible"/>
                                      </p:to>
                                    </p:set>
                                    <p:animEffect transition="in" filter="fade">
                                      <p:cBhvr>
                                        <p:cTn id="22" dur="5000"/>
                                        <p:tgtEl>
                                          <p:spTgt spid="2">
                                            <p:txEl>
                                              <p:pRg st="6" end="6"/>
                                            </p:txEl>
                                          </p:spTgt>
                                        </p:tgtEl>
                                      </p:cBhvr>
                                    </p:animEffect>
                                    <p:anim calcmode="lin" valueType="num">
                                      <p:cBhvr>
                                        <p:cTn id="23" dur="5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24" dur="5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par>
                          <p:cTn id="25" fill="hold">
                            <p:stCondLst>
                              <p:cond delay="13800"/>
                            </p:stCondLst>
                            <p:childTnLst>
                              <p:par>
                                <p:cTn id="26" presetID="42" presetClass="entr" presetSubtype="0" fill="hold" nodeType="afterEffect">
                                  <p:stCondLst>
                                    <p:cond delay="0"/>
                                  </p:stCondLst>
                                  <p:childTnLst>
                                    <p:set>
                                      <p:cBhvr>
                                        <p:cTn id="27" dur="1" fill="hold">
                                          <p:stCondLst>
                                            <p:cond delay="0"/>
                                          </p:stCondLst>
                                        </p:cTn>
                                        <p:tgtEl>
                                          <p:spTgt spid="2">
                                            <p:txEl>
                                              <p:pRg st="7" end="7"/>
                                            </p:txEl>
                                          </p:spTgt>
                                        </p:tgtEl>
                                        <p:attrNameLst>
                                          <p:attrName>style.visibility</p:attrName>
                                        </p:attrNameLst>
                                      </p:cBhvr>
                                      <p:to>
                                        <p:strVal val="visible"/>
                                      </p:to>
                                    </p:set>
                                    <p:animEffect transition="in" filter="fade">
                                      <p:cBhvr>
                                        <p:cTn id="28" dur="5000"/>
                                        <p:tgtEl>
                                          <p:spTgt spid="2">
                                            <p:txEl>
                                              <p:pRg st="7" end="7"/>
                                            </p:txEl>
                                          </p:spTgt>
                                        </p:tgtEl>
                                      </p:cBhvr>
                                    </p:animEffect>
                                    <p:anim calcmode="lin" valueType="num">
                                      <p:cBhvr>
                                        <p:cTn id="29" dur="5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30" dur="5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par>
                          <p:cTn id="31" fill="hold">
                            <p:stCondLst>
                              <p:cond delay="18800"/>
                            </p:stCondLst>
                            <p:childTnLst>
                              <p:par>
                                <p:cTn id="32" presetID="42" presetClass="entr" presetSubtype="0" fill="hold" nodeType="afterEffect">
                                  <p:stCondLst>
                                    <p:cond delay="0"/>
                                  </p:stCondLst>
                                  <p:childTnLst>
                                    <p:set>
                                      <p:cBhvr>
                                        <p:cTn id="33" dur="1" fill="hold">
                                          <p:stCondLst>
                                            <p:cond delay="0"/>
                                          </p:stCondLst>
                                        </p:cTn>
                                        <p:tgtEl>
                                          <p:spTgt spid="2">
                                            <p:txEl>
                                              <p:pRg st="8" end="8"/>
                                            </p:txEl>
                                          </p:spTgt>
                                        </p:tgtEl>
                                        <p:attrNameLst>
                                          <p:attrName>style.visibility</p:attrName>
                                        </p:attrNameLst>
                                      </p:cBhvr>
                                      <p:to>
                                        <p:strVal val="visible"/>
                                      </p:to>
                                    </p:set>
                                    <p:animEffect transition="in" filter="fade">
                                      <p:cBhvr>
                                        <p:cTn id="34" dur="5000"/>
                                        <p:tgtEl>
                                          <p:spTgt spid="2">
                                            <p:txEl>
                                              <p:pRg st="8" end="8"/>
                                            </p:txEl>
                                          </p:spTgt>
                                        </p:tgtEl>
                                      </p:cBhvr>
                                    </p:animEffect>
                                    <p:anim calcmode="lin" valueType="num">
                                      <p:cBhvr>
                                        <p:cTn id="35" dur="5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36" dur="5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par>
                          <p:cTn id="37" fill="hold">
                            <p:stCondLst>
                              <p:cond delay="23800"/>
                            </p:stCondLst>
                            <p:childTnLst>
                              <p:par>
                                <p:cTn id="38" presetID="42" presetClass="entr" presetSubtype="0" fill="hold" nodeType="afterEffect">
                                  <p:stCondLst>
                                    <p:cond delay="0"/>
                                  </p:stCondLst>
                                  <p:childTnLst>
                                    <p:set>
                                      <p:cBhvr>
                                        <p:cTn id="39" dur="1" fill="hold">
                                          <p:stCondLst>
                                            <p:cond delay="0"/>
                                          </p:stCondLst>
                                        </p:cTn>
                                        <p:tgtEl>
                                          <p:spTgt spid="2">
                                            <p:txEl>
                                              <p:pRg st="9" end="9"/>
                                            </p:txEl>
                                          </p:spTgt>
                                        </p:tgtEl>
                                        <p:attrNameLst>
                                          <p:attrName>style.visibility</p:attrName>
                                        </p:attrNameLst>
                                      </p:cBhvr>
                                      <p:to>
                                        <p:strVal val="visible"/>
                                      </p:to>
                                    </p:set>
                                    <p:animEffect transition="in" filter="fade">
                                      <p:cBhvr>
                                        <p:cTn id="40" dur="5000"/>
                                        <p:tgtEl>
                                          <p:spTgt spid="2">
                                            <p:txEl>
                                              <p:pRg st="9" end="9"/>
                                            </p:txEl>
                                          </p:spTgt>
                                        </p:tgtEl>
                                      </p:cBhvr>
                                    </p:animEffect>
                                    <p:anim calcmode="lin" valueType="num">
                                      <p:cBhvr>
                                        <p:cTn id="41" dur="5000" fill="hold"/>
                                        <p:tgtEl>
                                          <p:spTgt spid="2">
                                            <p:txEl>
                                              <p:pRg st="9" end="9"/>
                                            </p:txEl>
                                          </p:spTgt>
                                        </p:tgtEl>
                                        <p:attrNameLst>
                                          <p:attrName>ppt_x</p:attrName>
                                        </p:attrNameLst>
                                      </p:cBhvr>
                                      <p:tavLst>
                                        <p:tav tm="0">
                                          <p:val>
                                            <p:strVal val="#ppt_x"/>
                                          </p:val>
                                        </p:tav>
                                        <p:tav tm="100000">
                                          <p:val>
                                            <p:strVal val="#ppt_x"/>
                                          </p:val>
                                        </p:tav>
                                      </p:tavLst>
                                    </p:anim>
                                    <p:anim calcmode="lin" valueType="num">
                                      <p:cBhvr>
                                        <p:cTn id="42" dur="5000" fill="hold"/>
                                        <p:tgtEl>
                                          <p:spTgt spid="2">
                                            <p:txEl>
                                              <p:pRg st="9" end="9"/>
                                            </p:txEl>
                                          </p:spTgt>
                                        </p:tgtEl>
                                        <p:attrNameLst>
                                          <p:attrName>ppt_y</p:attrName>
                                        </p:attrNameLst>
                                      </p:cBhvr>
                                      <p:tavLst>
                                        <p:tav tm="0">
                                          <p:val>
                                            <p:strVal val="#ppt_y+.1"/>
                                          </p:val>
                                        </p:tav>
                                        <p:tav tm="100000">
                                          <p:val>
                                            <p:strVal val="#ppt_y"/>
                                          </p:val>
                                        </p:tav>
                                      </p:tavLst>
                                    </p:anim>
                                  </p:childTnLst>
                                </p:cTn>
                              </p:par>
                            </p:childTnLst>
                          </p:cTn>
                        </p:par>
                        <p:par>
                          <p:cTn id="43" fill="hold">
                            <p:stCondLst>
                              <p:cond delay="28800"/>
                            </p:stCondLst>
                            <p:childTnLst>
                              <p:par>
                                <p:cTn id="44" presetID="42" presetClass="entr" presetSubtype="0" fill="hold" nodeType="afterEffect">
                                  <p:stCondLst>
                                    <p:cond delay="0"/>
                                  </p:stCondLst>
                                  <p:childTnLst>
                                    <p:set>
                                      <p:cBhvr>
                                        <p:cTn id="45" dur="1" fill="hold">
                                          <p:stCondLst>
                                            <p:cond delay="0"/>
                                          </p:stCondLst>
                                        </p:cTn>
                                        <p:tgtEl>
                                          <p:spTgt spid="2">
                                            <p:txEl>
                                              <p:pRg st="10" end="10"/>
                                            </p:txEl>
                                          </p:spTgt>
                                        </p:tgtEl>
                                        <p:attrNameLst>
                                          <p:attrName>style.visibility</p:attrName>
                                        </p:attrNameLst>
                                      </p:cBhvr>
                                      <p:to>
                                        <p:strVal val="visible"/>
                                      </p:to>
                                    </p:set>
                                    <p:animEffect transition="in" filter="fade">
                                      <p:cBhvr>
                                        <p:cTn id="46" dur="5000"/>
                                        <p:tgtEl>
                                          <p:spTgt spid="2">
                                            <p:txEl>
                                              <p:pRg st="10" end="10"/>
                                            </p:txEl>
                                          </p:spTgt>
                                        </p:tgtEl>
                                      </p:cBhvr>
                                    </p:animEffect>
                                    <p:anim calcmode="lin" valueType="num">
                                      <p:cBhvr>
                                        <p:cTn id="47" dur="5000" fill="hold"/>
                                        <p:tgtEl>
                                          <p:spTgt spid="2">
                                            <p:txEl>
                                              <p:pRg st="10" end="10"/>
                                            </p:txEl>
                                          </p:spTgt>
                                        </p:tgtEl>
                                        <p:attrNameLst>
                                          <p:attrName>ppt_x</p:attrName>
                                        </p:attrNameLst>
                                      </p:cBhvr>
                                      <p:tavLst>
                                        <p:tav tm="0">
                                          <p:val>
                                            <p:strVal val="#ppt_x"/>
                                          </p:val>
                                        </p:tav>
                                        <p:tav tm="100000">
                                          <p:val>
                                            <p:strVal val="#ppt_x"/>
                                          </p:val>
                                        </p:tav>
                                      </p:tavLst>
                                    </p:anim>
                                    <p:anim calcmode="lin" valueType="num">
                                      <p:cBhvr>
                                        <p:cTn id="48" dur="5000" fill="hold"/>
                                        <p:tgtEl>
                                          <p:spTgt spid="2">
                                            <p:txEl>
                                              <p:pRg st="10" end="10"/>
                                            </p:txEl>
                                          </p:spTgt>
                                        </p:tgtEl>
                                        <p:attrNameLst>
                                          <p:attrName>ppt_y</p:attrName>
                                        </p:attrNameLst>
                                      </p:cBhvr>
                                      <p:tavLst>
                                        <p:tav tm="0">
                                          <p:val>
                                            <p:strVal val="#ppt_y+.1"/>
                                          </p:val>
                                        </p:tav>
                                        <p:tav tm="100000">
                                          <p:val>
                                            <p:strVal val="#ppt_y"/>
                                          </p:val>
                                        </p:tav>
                                      </p:tavLst>
                                    </p:anim>
                                  </p:childTnLst>
                                </p:cTn>
                              </p:par>
                            </p:childTnLst>
                          </p:cTn>
                        </p:par>
                        <p:par>
                          <p:cTn id="49" fill="hold">
                            <p:stCondLst>
                              <p:cond delay="33800"/>
                            </p:stCondLst>
                            <p:childTnLst>
                              <p:par>
                                <p:cTn id="50" presetID="42" presetClass="entr" presetSubtype="0" fill="hold" nodeType="afterEffect">
                                  <p:stCondLst>
                                    <p:cond delay="0"/>
                                  </p:stCondLst>
                                  <p:childTnLst>
                                    <p:set>
                                      <p:cBhvr>
                                        <p:cTn id="51" dur="1" fill="hold">
                                          <p:stCondLst>
                                            <p:cond delay="0"/>
                                          </p:stCondLst>
                                        </p:cTn>
                                        <p:tgtEl>
                                          <p:spTgt spid="2">
                                            <p:txEl>
                                              <p:pRg st="11" end="11"/>
                                            </p:txEl>
                                          </p:spTgt>
                                        </p:tgtEl>
                                        <p:attrNameLst>
                                          <p:attrName>style.visibility</p:attrName>
                                        </p:attrNameLst>
                                      </p:cBhvr>
                                      <p:to>
                                        <p:strVal val="visible"/>
                                      </p:to>
                                    </p:set>
                                    <p:animEffect transition="in" filter="fade">
                                      <p:cBhvr>
                                        <p:cTn id="52" dur="5000"/>
                                        <p:tgtEl>
                                          <p:spTgt spid="2">
                                            <p:txEl>
                                              <p:pRg st="11" end="11"/>
                                            </p:txEl>
                                          </p:spTgt>
                                        </p:tgtEl>
                                      </p:cBhvr>
                                    </p:animEffect>
                                    <p:anim calcmode="lin" valueType="num">
                                      <p:cBhvr>
                                        <p:cTn id="53" dur="5000" fill="hold"/>
                                        <p:tgtEl>
                                          <p:spTgt spid="2">
                                            <p:txEl>
                                              <p:pRg st="11" end="11"/>
                                            </p:txEl>
                                          </p:spTgt>
                                        </p:tgtEl>
                                        <p:attrNameLst>
                                          <p:attrName>ppt_x</p:attrName>
                                        </p:attrNameLst>
                                      </p:cBhvr>
                                      <p:tavLst>
                                        <p:tav tm="0">
                                          <p:val>
                                            <p:strVal val="#ppt_x"/>
                                          </p:val>
                                        </p:tav>
                                        <p:tav tm="100000">
                                          <p:val>
                                            <p:strVal val="#ppt_x"/>
                                          </p:val>
                                        </p:tav>
                                      </p:tavLst>
                                    </p:anim>
                                    <p:anim calcmode="lin" valueType="num">
                                      <p:cBhvr>
                                        <p:cTn id="54" dur="5000" fill="hold"/>
                                        <p:tgtEl>
                                          <p:spTgt spid="2">
                                            <p:txEl>
                                              <p:pRg st="11" end="11"/>
                                            </p:txEl>
                                          </p:spTgt>
                                        </p:tgtEl>
                                        <p:attrNameLst>
                                          <p:attrName>ppt_y</p:attrName>
                                        </p:attrNameLst>
                                      </p:cBhvr>
                                      <p:tavLst>
                                        <p:tav tm="0">
                                          <p:val>
                                            <p:strVal val="#ppt_y+.1"/>
                                          </p:val>
                                        </p:tav>
                                        <p:tav tm="100000">
                                          <p:val>
                                            <p:strVal val="#ppt_y"/>
                                          </p:val>
                                        </p:tav>
                                      </p:tavLst>
                                    </p:anim>
                                  </p:childTnLst>
                                </p:cTn>
                              </p:par>
                            </p:childTnLst>
                          </p:cTn>
                        </p:par>
                        <p:par>
                          <p:cTn id="55" fill="hold">
                            <p:stCondLst>
                              <p:cond delay="38800"/>
                            </p:stCondLst>
                            <p:childTnLst>
                              <p:par>
                                <p:cTn id="56" presetID="42" presetClass="entr" presetSubtype="0" fill="hold" nodeType="afterEffect">
                                  <p:stCondLst>
                                    <p:cond delay="0"/>
                                  </p:stCondLst>
                                  <p:childTnLst>
                                    <p:set>
                                      <p:cBhvr>
                                        <p:cTn id="57" dur="1" fill="hold">
                                          <p:stCondLst>
                                            <p:cond delay="0"/>
                                          </p:stCondLst>
                                        </p:cTn>
                                        <p:tgtEl>
                                          <p:spTgt spid="2">
                                            <p:txEl>
                                              <p:pRg st="12" end="12"/>
                                            </p:txEl>
                                          </p:spTgt>
                                        </p:tgtEl>
                                        <p:attrNameLst>
                                          <p:attrName>style.visibility</p:attrName>
                                        </p:attrNameLst>
                                      </p:cBhvr>
                                      <p:to>
                                        <p:strVal val="visible"/>
                                      </p:to>
                                    </p:set>
                                    <p:animEffect transition="in" filter="fade">
                                      <p:cBhvr>
                                        <p:cTn id="58" dur="5000"/>
                                        <p:tgtEl>
                                          <p:spTgt spid="2">
                                            <p:txEl>
                                              <p:pRg st="12" end="12"/>
                                            </p:txEl>
                                          </p:spTgt>
                                        </p:tgtEl>
                                      </p:cBhvr>
                                    </p:animEffect>
                                    <p:anim calcmode="lin" valueType="num">
                                      <p:cBhvr>
                                        <p:cTn id="59" dur="5000" fill="hold"/>
                                        <p:tgtEl>
                                          <p:spTgt spid="2">
                                            <p:txEl>
                                              <p:pRg st="12" end="12"/>
                                            </p:txEl>
                                          </p:spTgt>
                                        </p:tgtEl>
                                        <p:attrNameLst>
                                          <p:attrName>ppt_x</p:attrName>
                                        </p:attrNameLst>
                                      </p:cBhvr>
                                      <p:tavLst>
                                        <p:tav tm="0">
                                          <p:val>
                                            <p:strVal val="#ppt_x"/>
                                          </p:val>
                                        </p:tav>
                                        <p:tav tm="100000">
                                          <p:val>
                                            <p:strVal val="#ppt_x"/>
                                          </p:val>
                                        </p:tav>
                                      </p:tavLst>
                                    </p:anim>
                                    <p:anim calcmode="lin" valueType="num">
                                      <p:cBhvr>
                                        <p:cTn id="60" dur="5000" fill="hold"/>
                                        <p:tgtEl>
                                          <p:spTgt spid="2">
                                            <p:txEl>
                                              <p:pRg st="12" end="12"/>
                                            </p:txEl>
                                          </p:spTgt>
                                        </p:tgtEl>
                                        <p:attrNameLst>
                                          <p:attrName>ppt_y</p:attrName>
                                        </p:attrNameLst>
                                      </p:cBhvr>
                                      <p:tavLst>
                                        <p:tav tm="0">
                                          <p:val>
                                            <p:strVal val="#ppt_y+.1"/>
                                          </p:val>
                                        </p:tav>
                                        <p:tav tm="100000">
                                          <p:val>
                                            <p:strVal val="#ppt_y"/>
                                          </p:val>
                                        </p:tav>
                                      </p:tavLst>
                                    </p:anim>
                                  </p:childTnLst>
                                </p:cTn>
                              </p:par>
                            </p:childTnLst>
                          </p:cTn>
                        </p:par>
                        <p:par>
                          <p:cTn id="61" fill="hold">
                            <p:stCondLst>
                              <p:cond delay="43800"/>
                            </p:stCondLst>
                            <p:childTnLst>
                              <p:par>
                                <p:cTn id="62" presetID="42" presetClass="entr" presetSubtype="0" fill="hold" nodeType="afterEffect">
                                  <p:stCondLst>
                                    <p:cond delay="0"/>
                                  </p:stCondLst>
                                  <p:childTnLst>
                                    <p:set>
                                      <p:cBhvr>
                                        <p:cTn id="63" dur="1" fill="hold">
                                          <p:stCondLst>
                                            <p:cond delay="0"/>
                                          </p:stCondLst>
                                        </p:cTn>
                                        <p:tgtEl>
                                          <p:spTgt spid="2">
                                            <p:txEl>
                                              <p:pRg st="13" end="13"/>
                                            </p:txEl>
                                          </p:spTgt>
                                        </p:tgtEl>
                                        <p:attrNameLst>
                                          <p:attrName>style.visibility</p:attrName>
                                        </p:attrNameLst>
                                      </p:cBhvr>
                                      <p:to>
                                        <p:strVal val="visible"/>
                                      </p:to>
                                    </p:set>
                                    <p:animEffect transition="in" filter="fade">
                                      <p:cBhvr>
                                        <p:cTn id="64" dur="5000"/>
                                        <p:tgtEl>
                                          <p:spTgt spid="2">
                                            <p:txEl>
                                              <p:pRg st="13" end="13"/>
                                            </p:txEl>
                                          </p:spTgt>
                                        </p:tgtEl>
                                      </p:cBhvr>
                                    </p:animEffect>
                                    <p:anim calcmode="lin" valueType="num">
                                      <p:cBhvr>
                                        <p:cTn id="65" dur="5000" fill="hold"/>
                                        <p:tgtEl>
                                          <p:spTgt spid="2">
                                            <p:txEl>
                                              <p:pRg st="13" end="13"/>
                                            </p:txEl>
                                          </p:spTgt>
                                        </p:tgtEl>
                                        <p:attrNameLst>
                                          <p:attrName>ppt_x</p:attrName>
                                        </p:attrNameLst>
                                      </p:cBhvr>
                                      <p:tavLst>
                                        <p:tav tm="0">
                                          <p:val>
                                            <p:strVal val="#ppt_x"/>
                                          </p:val>
                                        </p:tav>
                                        <p:tav tm="100000">
                                          <p:val>
                                            <p:strVal val="#ppt_x"/>
                                          </p:val>
                                        </p:tav>
                                      </p:tavLst>
                                    </p:anim>
                                    <p:anim calcmode="lin" valueType="num">
                                      <p:cBhvr>
                                        <p:cTn id="66" dur="5000" fill="hold"/>
                                        <p:tgtEl>
                                          <p:spTgt spid="2">
                                            <p:txEl>
                                              <p:pRg st="13" end="13"/>
                                            </p:txEl>
                                          </p:spTgt>
                                        </p:tgtEl>
                                        <p:attrNameLst>
                                          <p:attrName>ppt_y</p:attrName>
                                        </p:attrNameLst>
                                      </p:cBhvr>
                                      <p:tavLst>
                                        <p:tav tm="0">
                                          <p:val>
                                            <p:strVal val="#ppt_y+.1"/>
                                          </p:val>
                                        </p:tav>
                                        <p:tav tm="100000">
                                          <p:val>
                                            <p:strVal val="#ppt_y"/>
                                          </p:val>
                                        </p:tav>
                                      </p:tavLst>
                                    </p:anim>
                                  </p:childTnLst>
                                </p:cTn>
                              </p:par>
                            </p:childTnLst>
                          </p:cTn>
                        </p:par>
                        <p:par>
                          <p:cTn id="67" fill="hold">
                            <p:stCondLst>
                              <p:cond delay="48800"/>
                            </p:stCondLst>
                            <p:childTnLst>
                              <p:par>
                                <p:cTn id="68" presetID="31" presetClass="exit" presetSubtype="0" fill="hold" nodeType="afterEffect">
                                  <p:stCondLst>
                                    <p:cond delay="0"/>
                                  </p:stCondLst>
                                  <p:childTnLst>
                                    <p:anim calcmode="lin" valueType="num">
                                      <p:cBhvr>
                                        <p:cTn id="69" dur="4000"/>
                                        <p:tgtEl>
                                          <p:spTgt spid="11"/>
                                        </p:tgtEl>
                                        <p:attrNameLst>
                                          <p:attrName>ppt_w</p:attrName>
                                        </p:attrNameLst>
                                      </p:cBhvr>
                                      <p:tavLst>
                                        <p:tav tm="0">
                                          <p:val>
                                            <p:strVal val="ppt_w"/>
                                          </p:val>
                                        </p:tav>
                                        <p:tav tm="100000">
                                          <p:val>
                                            <p:fltVal val="0"/>
                                          </p:val>
                                        </p:tav>
                                      </p:tavLst>
                                    </p:anim>
                                    <p:anim calcmode="lin" valueType="num">
                                      <p:cBhvr>
                                        <p:cTn id="70" dur="4000"/>
                                        <p:tgtEl>
                                          <p:spTgt spid="11"/>
                                        </p:tgtEl>
                                        <p:attrNameLst>
                                          <p:attrName>ppt_h</p:attrName>
                                        </p:attrNameLst>
                                      </p:cBhvr>
                                      <p:tavLst>
                                        <p:tav tm="0">
                                          <p:val>
                                            <p:strVal val="ppt_h"/>
                                          </p:val>
                                        </p:tav>
                                        <p:tav tm="100000">
                                          <p:val>
                                            <p:fltVal val="0"/>
                                          </p:val>
                                        </p:tav>
                                      </p:tavLst>
                                    </p:anim>
                                    <p:anim calcmode="lin" valueType="num">
                                      <p:cBhvr>
                                        <p:cTn id="71" dur="4000"/>
                                        <p:tgtEl>
                                          <p:spTgt spid="11"/>
                                        </p:tgtEl>
                                        <p:attrNameLst>
                                          <p:attrName>style.rotation</p:attrName>
                                        </p:attrNameLst>
                                      </p:cBhvr>
                                      <p:tavLst>
                                        <p:tav tm="0">
                                          <p:val>
                                            <p:fltVal val="0"/>
                                          </p:val>
                                        </p:tav>
                                        <p:tav tm="100000">
                                          <p:val>
                                            <p:fltVal val="90"/>
                                          </p:val>
                                        </p:tav>
                                      </p:tavLst>
                                    </p:anim>
                                    <p:animEffect transition="out" filter="fade">
                                      <p:cBhvr>
                                        <p:cTn id="72" dur="4000"/>
                                        <p:tgtEl>
                                          <p:spTgt spid="11"/>
                                        </p:tgtEl>
                                      </p:cBhvr>
                                    </p:animEffect>
                                    <p:set>
                                      <p:cBhvr>
                                        <p:cTn id="73" dur="1" fill="hold">
                                          <p:stCondLst>
                                            <p:cond delay="3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A LOCOMOTIVA DO TEMPO -  REFORMATAR ABERTURA - Copia">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Ápice">
  <a:themeElements>
    <a:clrScheme name="Personalizada 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specto">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3.xml><?xml version="1.0" encoding="utf-8"?>
<a:theme xmlns:a="http://schemas.openxmlformats.org/drawingml/2006/main" name="1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NOITES GREGAS REFAZENDO">
  <a:themeElements>
    <a:clrScheme name="Diseño predeterminad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altLang="pt-BR" sz="3600" b="1" i="0" u="none" strike="noStrike" cap="none" normalizeH="0" baseline="0" smtClean="0">
            <a:ln>
              <a:noFill/>
            </a:ln>
            <a:solidFill>
              <a:schemeClr val="bg1"/>
            </a:solidFill>
            <a:effectLst/>
            <a:latin typeface="Matisse ITC" pitchFamily="82"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altLang="pt-BR" sz="3600" b="1" i="0" u="none" strike="noStrike" cap="none" normalizeH="0" baseline="0" smtClean="0">
            <a:ln>
              <a:noFill/>
            </a:ln>
            <a:solidFill>
              <a:schemeClr val="bg1"/>
            </a:solidFill>
            <a:effectLst/>
            <a:latin typeface="Matisse ITC" pitchFamily="82" charset="0"/>
          </a:defRPr>
        </a:defPPr>
      </a:lstStyle>
    </a:lnDef>
  </a:objectDefaults>
  <a:extraClrSchemeLst>
    <a:extraClrScheme>
      <a:clrScheme name="Diseño predeterminado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 LOCOMOTIVA DO TEMPO -  REFORMATAR ABERTURA - Copia</Template>
  <TotalTime>5</TotalTime>
  <Words>433</Words>
  <Application>Microsoft Office PowerPoint</Application>
  <PresentationFormat>Apresentação na tela (16:9)</PresentationFormat>
  <Paragraphs>79</Paragraphs>
  <Slides>14</Slides>
  <Notes>2</Notes>
  <HiddenSlides>0</HiddenSlides>
  <MMClips>0</MMClips>
  <ScaleCrop>false</ScaleCrop>
  <HeadingPairs>
    <vt:vector size="4" baseType="variant">
      <vt:variant>
        <vt:lpstr>Tema</vt:lpstr>
      </vt:variant>
      <vt:variant>
        <vt:i4>4</vt:i4>
      </vt:variant>
      <vt:variant>
        <vt:lpstr>Títulos de slides</vt:lpstr>
      </vt:variant>
      <vt:variant>
        <vt:i4>14</vt:i4>
      </vt:variant>
    </vt:vector>
  </HeadingPairs>
  <TitlesOfParts>
    <vt:vector size="18" baseType="lpstr">
      <vt:lpstr>A LOCOMOTIVA DO TEMPO -  REFORMATAR ABERTURA - Copia</vt:lpstr>
      <vt:lpstr>Ápice</vt:lpstr>
      <vt:lpstr>1_Viagem</vt:lpstr>
      <vt:lpstr>NOITES GREGAS REFAZENDO</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1</cp:revision>
  <dcterms:created xsi:type="dcterms:W3CDTF">2019-12-19T14:24:25Z</dcterms:created>
  <dcterms:modified xsi:type="dcterms:W3CDTF">2019-12-19T14:30:22Z</dcterms:modified>
</cp:coreProperties>
</file>