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notesMasterIdLst>
    <p:notesMasterId r:id="rId25"/>
  </p:notesMasterIdLst>
  <p:sldIdLst>
    <p:sldId id="283" r:id="rId4"/>
    <p:sldId id="256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82" r:id="rId22"/>
    <p:sldId id="281" r:id="rId23"/>
    <p:sldId id="287" r:id="rId24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33CC"/>
    <a:srgbClr val="FF6600"/>
    <a:srgbClr val="008000"/>
    <a:srgbClr val="66FF33"/>
    <a:srgbClr val="6600CC"/>
    <a:srgbClr val="CCCC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2" d="100"/>
          <a:sy n="112" d="100"/>
        </p:scale>
        <p:origin x="566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839F112-637D-4AEC-AA75-C13603DD2870}" type="datetimeFigureOut">
              <a:rPr lang="pt-BR" altLang="pt-BR"/>
              <a:pPr/>
              <a:t>15/01/2021</a:t>
            </a:fld>
            <a:endParaRPr lang="pt-BR" altLang="pt-BR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7DB138-59C3-4B46-BF66-2D26250119AF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6027926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645907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766230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463080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657671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174235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737732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960196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825949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53754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3876720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668088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233923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8428758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840215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82184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7346522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1992057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5518378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591494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4B448-44B2-440C-B2AB-35C3F5728C7C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6F7AE-B8E2-42E8-BDE2-C10FC3AAED6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8422769"/>
      </p:ext>
    </p:extLst>
  </p:cSld>
  <p:clrMapOvr>
    <a:masterClrMapping/>
  </p:clrMapOvr>
  <p:transition spd="slow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DEF9E-7E06-4C93-9D5B-767877455790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825CC-CCE1-4FD5-8F11-E186B369DC9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5734791"/>
      </p:ext>
    </p:extLst>
  </p:cSld>
  <p:clrMapOvr>
    <a:masterClrMapping/>
  </p:clrMapOvr>
  <p:transition spd="slow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37A49-5C52-4837-A185-CBE953B9BCED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44270-B6FD-4180-83DE-476EA38F481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3111863"/>
      </p:ext>
    </p:extLst>
  </p:cSld>
  <p:clrMapOvr>
    <a:masterClrMapping/>
  </p:clrMapOvr>
  <p:transition spd="slow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486BA-A7EB-433C-888F-D51A32BB98E1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E4F5D-C8C0-443C-88AC-9F6557689A7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8277354"/>
      </p:ext>
    </p:extLst>
  </p:cSld>
  <p:clrMapOvr>
    <a:masterClrMapping/>
  </p:clrMapOvr>
  <p:transition spd="slow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61E27-4256-446E-A78B-3BFEC7017F43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8766-6947-4320-96C3-36366B2668B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452509"/>
      </p:ext>
    </p:extLst>
  </p:cSld>
  <p:clrMapOvr>
    <a:masterClrMapping/>
  </p:clrMapOvr>
  <p:transition spd="slow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0F6DA-1A4D-4E4D-A4D9-CF57CD3E8D29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E2227-3176-4ED7-A07F-D3C96F1D6F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5305064"/>
      </p:ext>
    </p:extLst>
  </p:cSld>
  <p:clrMapOvr>
    <a:masterClrMapping/>
  </p:clrMapOvr>
  <p:transition spd="slow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D6456-0EB1-4AE6-89CC-AD778EB4E26E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C3873-540A-4256-89A5-9E295C15B85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4476928"/>
      </p:ext>
    </p:extLst>
  </p:cSld>
  <p:clrMapOvr>
    <a:masterClrMapping/>
  </p:clrMapOvr>
  <p:transition spd="slow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D0595-BF47-4376-8E2E-822675E8F759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949EF-2C1F-459E-A730-9E2B2A36A33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7233626"/>
      </p:ext>
    </p:extLst>
  </p:cSld>
  <p:clrMapOvr>
    <a:masterClrMapping/>
  </p:clrMapOvr>
  <p:transition spd="slow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7B59A-7494-4CD1-BE8A-204960EE63F2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5898B-A987-4D74-9D96-F7EAC960F6F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38577652"/>
      </p:ext>
    </p:extLst>
  </p:cSld>
  <p:clrMapOvr>
    <a:masterClrMapping/>
  </p:clrMapOvr>
  <p:transition spd="slow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FEA1D-A7DD-4B4C-9B05-D40F97B1E536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169C8-2786-4668-AA79-544FE76D777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7992859"/>
      </p:ext>
    </p:extLst>
  </p:cSld>
  <p:clrMapOvr>
    <a:masterClrMapping/>
  </p:clrMapOvr>
  <p:transition spd="slow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3D377-1826-43B2-855A-FFD6B2BE2B4E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305EA-6DB9-47F4-BC72-BADF19797F6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1310766"/>
      </p:ext>
    </p:extLst>
  </p:cSld>
  <p:clrMapOvr>
    <a:masterClrMapping/>
  </p:clrMapOvr>
  <p:transition spd="slow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04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58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94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12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39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2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01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5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1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75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62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314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765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992368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4609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5163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2058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1546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3085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8853606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4840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48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C68275-E98B-4045-B99E-727C1C1863D5}" type="datetimeFigureOut">
              <a:rPr lang="pt-BR"/>
              <a:pPr>
                <a:defRPr/>
              </a:pPr>
              <a:t>15/01/2021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C87AF4-45D8-4880-9DF4-B9662EA6CF9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15/01/2021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137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15/01/2021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599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0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3000"/>
            <a:lum/>
          </a:blip>
          <a:srcRect/>
          <a:stretch>
            <a:fillRect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" name="Retângulo 6"/>
          <p:cNvSpPr/>
          <p:nvPr/>
        </p:nvSpPr>
        <p:spPr>
          <a:xfrm>
            <a:off x="428625" y="267577"/>
            <a:ext cx="4572000" cy="1938992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TEMPO</a:t>
            </a:r>
            <a:endParaRPr lang="pt-BR" sz="6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pic>
        <p:nvPicPr>
          <p:cNvPr id="19" name="Picture 8" descr="CD (ani)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4368" y="4114015"/>
            <a:ext cx="1064549" cy="9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7884369" y="4227934"/>
            <a:ext cx="105935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TV</a:t>
            </a:r>
            <a:endParaRPr lang="pt-BR" sz="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1" name="Retângulo 20"/>
          <p:cNvSpPr>
            <a:spLocks noChangeArrowheads="1"/>
          </p:cNvSpPr>
          <p:nvPr/>
        </p:nvSpPr>
        <p:spPr bwMode="auto">
          <a:xfrm>
            <a:off x="195084" y="2499742"/>
            <a:ext cx="666764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 relógio do coração,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hoje descubro,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bate em </a:t>
            </a:r>
            <a:r>
              <a:rPr lang="pt-BR" altLang="pt-BR" sz="2800" b="1" dirty="0" smtClean="0">
                <a:solidFill>
                  <a:srgbClr val="FFFF00"/>
                </a:solidFill>
                <a:latin typeface="Verdana" pitchFamily="34" charset="0"/>
              </a:rPr>
              <a:t>frequência</a:t>
            </a:r>
          </a:p>
          <a:p>
            <a:r>
              <a:rPr lang="pt-BR" altLang="pt-BR" sz="2800" b="1" dirty="0" smtClean="0">
                <a:solidFill>
                  <a:srgbClr val="FFFF00"/>
                </a:solidFill>
                <a:latin typeface="Verdana" pitchFamily="34" charset="0"/>
              </a:rPr>
              <a:t>diversa </a:t>
            </a:r>
            <a:endParaRPr lang="pt-BR" altLang="pt-BR" sz="2800" b="1" dirty="0">
              <a:solidFill>
                <a:srgbClr val="FFFF00"/>
              </a:solidFill>
              <a:latin typeface="Verdana" pitchFamily="34" charset="0"/>
            </a:endParaRP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daquele que carrego no pulso.</a:t>
            </a: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74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2000">
        <p14:honeycomb/>
        <p:sndAc>
          <p:stSnd loop="1">
            <p:snd r:embed="rId2" name="Luzes da Ribalta De Peliculas - Candilejas.wav"/>
          </p:stSnd>
        </p:sndAc>
      </p:transition>
    </mc:Choice>
    <mc:Fallback xmlns="">
      <p:transition spd="slow" advClick="0" advTm="22000">
        <p:fade/>
        <p:sndAc>
          <p:stSnd loop="1">
            <p:snd r:embed="rId6" name="Luzes da Ribalta De Peliculas - Candilej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decel="100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000"/>
                            </p:stCondLst>
                            <p:childTnLst>
                              <p:par>
                                <p:cTn id="6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0"/>
                            </p:stCondLst>
                            <p:childTnLst>
                              <p:par>
                                <p:cTn id="6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0" y="1383506"/>
            <a:ext cx="914400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 Relógio </a:t>
            </a:r>
          </a:p>
          <a:p>
            <a:pPr algn="ctr"/>
            <a:r>
              <a:rPr lang="pt-BR" altLang="pt-BR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do </a:t>
            </a:r>
          </a:p>
          <a:p>
            <a:pPr algn="ctr"/>
            <a:r>
              <a:rPr lang="pt-BR" altLang="pt-BR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Coração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348039" y="4030266"/>
            <a:ext cx="53292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altLang="pt-BR" b="1" dirty="0">
                <a:solidFill>
                  <a:srgbClr val="9966FF"/>
                </a:solidFill>
              </a:rPr>
              <a:t>Ligue o SOM</a:t>
            </a:r>
          </a:p>
          <a:p>
            <a:pPr algn="r">
              <a:spcBef>
                <a:spcPct val="50000"/>
              </a:spcBef>
            </a:pPr>
            <a:r>
              <a:rPr lang="pt-BR" altLang="pt-BR" b="1" dirty="0">
                <a:solidFill>
                  <a:srgbClr val="9966FF"/>
                </a:solidFill>
              </a:rPr>
              <a:t>clique o mouse para avançar...</a:t>
            </a:r>
          </a:p>
          <a:p>
            <a:pPr algn="r">
              <a:spcBef>
                <a:spcPct val="50000"/>
              </a:spcBef>
            </a:pPr>
            <a:r>
              <a:rPr lang="pt-BR" altLang="pt-BR" b="1" dirty="0">
                <a:solidFill>
                  <a:srgbClr val="9966FF"/>
                </a:solidFill>
              </a:rPr>
              <a:t>...mas não tenha pressa!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662"/>
            <a:ext cx="9152821" cy="514846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06418" y="2576288"/>
            <a:ext cx="873116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Helvetica Neue"/>
              </a:rPr>
              <a:t>O texto a seguir, é de autoria de Mário </a:t>
            </a:r>
            <a:r>
              <a:rPr lang="pt-BR" b="1" dirty="0">
                <a:solidFill>
                  <a:schemeClr val="bg1"/>
                </a:solidFill>
                <a:latin typeface="Helvetica Neue"/>
              </a:rPr>
              <a:t>de Miranda </a:t>
            </a:r>
            <a:r>
              <a:rPr lang="pt-BR" b="1" dirty="0" smtClean="0">
                <a:solidFill>
                  <a:schemeClr val="bg1"/>
                </a:solidFill>
                <a:latin typeface="Helvetica Neue"/>
              </a:rPr>
              <a:t>Quintana.</a:t>
            </a:r>
            <a:r>
              <a:rPr lang="pt-BR" dirty="0" smtClean="0">
                <a:solidFill>
                  <a:schemeClr val="bg1"/>
                </a:solidFill>
                <a:latin typeface="Helvetica Neue"/>
              </a:rPr>
              <a:t> 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 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Fez 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as primeiras letras em sua cidade natal, mudando-se em 1919 para Porto Alegre, onde estudou no 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Colégio Militar, 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publicando ali suas primeiras produções literárias. 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Considerado 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o "poeta das coisas simples", com um estilo marcado pela 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ironia, 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pela profundidade e pela perfeição técnica, ele trabalhou como jornalista quase toda a sua vida. Traduziu mais de cento e trinta obras da literatura universal, entre elas 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Em Busca do Tempo Perdido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 de 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Marcel Proust,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 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Mrs Dalloway</a:t>
            </a:r>
            <a:r>
              <a:rPr lang="pt-BR" sz="1600" i="1" dirty="0" smtClean="0">
                <a:solidFill>
                  <a:schemeClr val="bg1"/>
                </a:solidFill>
                <a:latin typeface="Helvetica Neue"/>
              </a:rPr>
              <a:t> 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de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 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Virgina Woolf, 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e </a:t>
            </a:r>
            <a:r>
              <a:rPr lang="pt-BR" sz="1600" i="1" dirty="0">
                <a:solidFill>
                  <a:schemeClr val="bg1"/>
                </a:solidFill>
                <a:latin typeface="Helvetica Neue"/>
              </a:rPr>
              <a:t>Palavras e Sangue</a:t>
            </a:r>
            <a:r>
              <a:rPr lang="pt-BR" sz="1600" dirty="0">
                <a:solidFill>
                  <a:schemeClr val="bg1"/>
                </a:solidFill>
                <a:latin typeface="Helvetica Neue"/>
              </a:rPr>
              <a:t>, </a:t>
            </a:r>
            <a:r>
              <a:rPr lang="pt-BR" sz="1600" dirty="0" smtClean="0">
                <a:solidFill>
                  <a:schemeClr val="bg1"/>
                </a:solidFill>
                <a:latin typeface="Helvetica Neue"/>
              </a:rPr>
              <a:t>de Gionanni Papini.</a:t>
            </a:r>
            <a:endParaRPr lang="pt-BR" sz="1600" b="0" i="0" dirty="0">
              <a:solidFill>
                <a:schemeClr val="bg1"/>
              </a:solidFill>
              <a:effectLst/>
              <a:latin typeface="Helvetica Neue"/>
            </a:endParaRPr>
          </a:p>
        </p:txBody>
      </p:sp>
      <p:pic>
        <p:nvPicPr>
          <p:cNvPr id="1026" name="Picture 2" descr="http://upload.wikimedia.org/wikipedia/commons/thumb/f/fb/Drummond_e_Quintana.jpg/200px-Drummond_e_Quinta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35" y="35733"/>
            <a:ext cx="1905000" cy="26003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118717" y="4526271"/>
            <a:ext cx="2906565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adley Hand ITC" panose="03070402050302030203" pitchFamily="66" charset="0"/>
              </a:rPr>
              <a:t>Toninho Vendramini</a:t>
            </a:r>
            <a:endParaRPr lang="pt-BR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Bradley Hand ITC" panose="03070402050302030203" pitchFamily="66" charset="0"/>
            </a:endParaRPr>
          </a:p>
        </p:txBody>
      </p:sp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shred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341437" y="2391726"/>
            <a:ext cx="306040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tempos em nossa vida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contam de forma diferente.</a:t>
            </a: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/>
            </a:r>
            <a:b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000" b="1" dirty="0">
              <a:solidFill>
                <a:srgbClr val="FFFF00"/>
              </a:solidFill>
              <a:latin typeface="Verdan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12359" y="136784"/>
            <a:ext cx="18458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latin typeface="Algerian" panose="04020705040A02060702" pitchFamily="82" charset="0"/>
              </a:rPr>
              <a:t>O TEMPO...</a:t>
            </a:r>
          </a:p>
          <a:p>
            <a:pPr algn="ctr"/>
            <a:r>
              <a:rPr lang="pt-BR" dirty="0" smtClean="0">
                <a:latin typeface="Arial Black" panose="020B0A04020102020204" pitchFamily="34" charset="0"/>
              </a:rPr>
              <a:t>O RELÓGIO...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</a:rPr>
              <a:t>O CORAÇÃO...</a:t>
            </a:r>
            <a:endParaRPr lang="pt-B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  <p:sndAc>
          <p:stSnd loop="1">
            <p:snd r:embed="rId3" name="Carmen Cavallaro - Smile.wav"/>
          </p:stSnd>
        </p:sndAc>
      </p:transition>
    </mc:Choice>
    <mc:Fallback xmlns="">
      <p:transition spd="slow" advClick="0" advTm="12000">
        <p:fade/>
        <p:sndAc>
          <p:stSnd loop="1">
            <p:snd r:embed="rId4" name="Carmen Cavallaro - Smi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179389" y="1815704"/>
            <a:ext cx="3294062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semanas que duraram anos,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como há anos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não contaram um dia.</a:t>
            </a:r>
            <a:b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800" b="1" dirty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lip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71400" y="2121690"/>
            <a:ext cx="6840912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paixões que foram eternas,                         como há amigos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passaram céleres,             apesar de o calendário mostrar                 que ficaram por anos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em nossas agendas.</a:t>
            </a:r>
            <a:b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800" b="1" dirty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53369" y="2391726"/>
            <a:ext cx="692943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amores não realizados                                que deixaram olhares de meses,                           e beijos e abraços não dados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até hoje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esperam o desfecho.</a:t>
            </a: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/>
            </a:r>
            <a:b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000" b="1" dirty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prism dir="u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2723585"/>
            <a:ext cx="6858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trabalhos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tomaram décadas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de nosso tempo na Terra,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mas que nossa memória insiste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em contá-los como semanas.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doors dir="ver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3201834"/>
            <a:ext cx="653963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 há casamentos que,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ao olharmos para trás,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mal preenchem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os feriados da folhinha.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dir="r" isInverted="1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161412" y="2031678"/>
            <a:ext cx="7561008" cy="319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tristezas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nos paralisaram por meses,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mas que hoje,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passados os dias difíceis,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mal guardamos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a lembrança de horas.</a:t>
            </a:r>
            <a:b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800" b="1" dirty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switch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3921930"/>
            <a:ext cx="67866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Há eventos que marcaram,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 que duram para sempre: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161412" y="1275160"/>
            <a:ext cx="662515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 smtClean="0">
                <a:solidFill>
                  <a:srgbClr val="FFFF00"/>
                </a:solidFill>
                <a:latin typeface="Verdana" pitchFamily="34" charset="0"/>
              </a:rPr>
              <a:t>O </a:t>
            </a:r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nascimento do filho,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a morte da avó,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a viagem inesquecível,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 êxtase do sonho realizado. </a:t>
            </a:r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61412" y="3291846"/>
            <a:ext cx="689232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Estes têm a duração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nos ensina o significado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da palavra “eternidade”.</a:t>
            </a:r>
            <a:b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800" b="1" dirty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4000">
        <p14:gallery dir="l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2571750"/>
            <a:ext cx="723582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Já viajei para a mesma cidade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uma centena de vezes,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 na maioria das viagens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 tempo do percurso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foi (quase) o mesmo.</a:t>
            </a: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prism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2301714"/>
            <a:ext cx="68580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Mas conforme meu espírito, houve viagem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não teve fim até hoje,                                        como há também o percurso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nem me lembro de ter feito,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tão feliz estava eu na ocasião.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2000">
        <p14:doors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3111822"/>
            <a:ext cx="68580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 relógio do coração,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hoje descubro,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bate em </a:t>
            </a:r>
            <a:r>
              <a:rPr lang="pt-BR" altLang="pt-BR" sz="2800" b="1" dirty="0" smtClean="0">
                <a:solidFill>
                  <a:srgbClr val="FFFF00"/>
                </a:solidFill>
                <a:latin typeface="Verdana" pitchFamily="34" charset="0"/>
              </a:rPr>
              <a:t>frequência </a:t>
            </a:r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diversa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daquele que carrego no pulso.</a:t>
            </a: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prism isInverted="1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2571750"/>
            <a:ext cx="67866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Marca um tempo diferente,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 das emoções que perduram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 que mostram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o verdadeiro tempo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da existência da gente.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3111822"/>
            <a:ext cx="68580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Por este relógio,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velhice é coisa de quem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não conseguiu esticar o tempo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que temos no mundo.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flip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3561882"/>
            <a:ext cx="67151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É olhar as rugas...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 não perceber a maturidade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e a experiência adquiridas.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gallery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3037591"/>
            <a:ext cx="68580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É pensar antes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naquilo que não foi feito,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ao invés de se alegrar e sorrir </a:t>
            </a:r>
          </a:p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>com as lembranças do que viveu.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dir="u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71400" y="141685"/>
            <a:ext cx="9072600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  <a:t/>
            </a:r>
            <a:br>
              <a:rPr lang="pt-BR" altLang="pt-BR" sz="28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“A vida é o dever </a:t>
            </a:r>
          </a:p>
          <a:p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que nós trouxemos para fazer em casa.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Quando se vê, já são seis horas!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Quando de vê, já é sexta-feira!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Quando se vê, já é natal...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Quando se vê, já terminou o ano...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Quando se vê </a:t>
            </a:r>
          </a:p>
          <a:p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perdemos o amor da nossa vida.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Quando se vê passaram 50 anos!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Agora é tarde demais para ser reprovado.</a:t>
            </a:r>
          </a:p>
          <a:p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Se me fosse dada outra oportunidade,</a:t>
            </a:r>
          </a:p>
          <a:p>
            <a: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  <a:t>Eu nem olharia o relógio...</a:t>
            </a:r>
            <a:br>
              <a:rPr lang="pt-BR" altLang="pt-BR" sz="2400" b="1" dirty="0">
                <a:solidFill>
                  <a:srgbClr val="FFFF00"/>
                </a:solidFill>
                <a:latin typeface="Verdana" pitchFamily="34" charset="0"/>
              </a:rPr>
            </a:br>
            <a:endParaRPr lang="pt-BR" altLang="pt-BR" sz="2400" b="1" dirty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1000">
        <p14:doors dir="vert"/>
      </p:transition>
    </mc:Choice>
    <mc:Fallback xmlns="">
      <p:transition spd="slow" advClick="0" advTm="5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1424" y="951534"/>
            <a:ext cx="7921056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...Seguiria sempre em frente 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e iria jogando pelo caminho 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a casca dourada e inútil das horas...</a:t>
            </a:r>
            <a:b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Seguraria o amor que está a minha frente 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e diria que eu o amo...</a:t>
            </a:r>
            <a:b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E tem mais: não deixe de fazer 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algo de que gosta 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devido à falta de tempo.</a:t>
            </a:r>
            <a:b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</a:br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Não deixe de ter pessoas ao seu lado 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por puro medo de ser feliz: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A única falta que sentirás</a:t>
            </a:r>
          </a:p>
          <a:p>
            <a:r>
              <a:rPr lang="pt-BR" altLang="pt-BR" sz="2000" b="1" dirty="0">
                <a:solidFill>
                  <a:srgbClr val="FFFF00"/>
                </a:solidFill>
                <a:latin typeface="Verdana" pitchFamily="34" charset="0"/>
              </a:rPr>
              <a:t>será a desse tempo, que infelizmente, jamais voltará!”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1000">
        <p:pull dir="lu"/>
      </p:transition>
    </mc:Choice>
    <mc:Fallback xmlns="">
      <p:transition spd="slow" advClick="0" advTm="51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96879" y="398975"/>
            <a:ext cx="3647786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1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Tela de Fundo</a:t>
            </a:r>
          </a:p>
          <a:p>
            <a:pPr algn="ctr"/>
            <a:r>
              <a:rPr lang="pt-BR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Igrejas República Tcheca</a:t>
            </a:r>
          </a:p>
          <a:p>
            <a:pPr algn="ctr"/>
            <a:r>
              <a:rPr lang="pt-BR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(Acervo Pessoal)</a:t>
            </a:r>
            <a:endParaRPr lang="pt-BR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Texto</a:t>
            </a:r>
          </a:p>
          <a:p>
            <a:pPr algn="ctr"/>
            <a:r>
              <a:rPr lang="pt-BR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</a:t>
            </a:r>
            <a:r>
              <a:rPr lang="pt-BR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</a:t>
            </a:r>
            <a:endParaRPr lang="pt-BR" sz="3300" b="1" i="1" spc="3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500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MARIO QUINTANA </a:t>
            </a:r>
            <a:endParaRPr lang="pt-B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Inicio / Acompanhamento</a:t>
            </a:r>
          </a:p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Luzes da Ribalta / Smile </a:t>
            </a:r>
            <a:endParaRPr lang="pt-BR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Almost There </a:t>
            </a:r>
          </a:p>
          <a:p>
            <a:pPr algn="ctr"/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</a:t>
            </a:r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Andy Williams 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108193" y="3861462"/>
            <a:ext cx="4803654" cy="10464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4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4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115" y="112048"/>
            <a:ext cx="2402898" cy="2316608"/>
          </a:xfrm>
          <a:prstGeom prst="ellipse">
            <a:avLst/>
          </a:prstGeom>
          <a:ln w="28575">
            <a:solidFill>
              <a:srgbClr val="FFFF00"/>
            </a:solidFill>
          </a:ln>
          <a:effectLst>
            <a:softEdge rad="31750"/>
          </a:effectLst>
          <a:scene3d>
            <a:camera prst="isometricOffAxis2Left"/>
            <a:lightRig rig="threePt" dir="t"/>
          </a:scene3d>
        </p:spPr>
      </p:pic>
      <p:sp>
        <p:nvSpPr>
          <p:cNvPr id="4" name="Retângulo 3"/>
          <p:cNvSpPr/>
          <p:nvPr/>
        </p:nvSpPr>
        <p:spPr>
          <a:xfrm rot="21408598">
            <a:off x="5796187" y="2551887"/>
            <a:ext cx="30766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EDITOR / FORMATADOR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28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4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5600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 loop="1">
            <p:snd r:embed="rId2" name="Almost There 2.42 cut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lmost There 2.42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60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6000"/>
                            </p:stCondLst>
                            <p:childTnLst>
                              <p:par>
                                <p:cTn id="10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ROFDORMAT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3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TEMPO - NOV PUBL - S - 2019</Template>
  <TotalTime>22</TotalTime>
  <Words>501</Words>
  <Application>Microsoft Office PowerPoint</Application>
  <PresentationFormat>Apresentação na tela (16:9)</PresentationFormat>
  <Paragraphs>121</Paragraphs>
  <Slides>21</Slides>
  <Notes>19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21</vt:i4>
      </vt:variant>
    </vt:vector>
  </HeadingPairs>
  <TitlesOfParts>
    <vt:vector size="37" baseType="lpstr">
      <vt:lpstr>Aharoni</vt:lpstr>
      <vt:lpstr>Algerian</vt:lpstr>
      <vt:lpstr>Arial</vt:lpstr>
      <vt:lpstr>Arial Black</vt:lpstr>
      <vt:lpstr>Bradley Hand ITC</vt:lpstr>
      <vt:lpstr>Britannic Bold</vt:lpstr>
      <vt:lpstr>Calibri</vt:lpstr>
      <vt:lpstr>Cambria</vt:lpstr>
      <vt:lpstr>David</vt:lpstr>
      <vt:lpstr>Helvetica Neue</vt:lpstr>
      <vt:lpstr>Maiandra GD</vt:lpstr>
      <vt:lpstr>Verdana</vt:lpstr>
      <vt:lpstr>Wingdings 2</vt:lpstr>
      <vt:lpstr>ROFDORMATAR</vt:lpstr>
      <vt:lpstr>MODELO 3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3</cp:revision>
  <dcterms:created xsi:type="dcterms:W3CDTF">2021-01-15T18:12:09Z</dcterms:created>
  <dcterms:modified xsi:type="dcterms:W3CDTF">2021-01-15T18:34:36Z</dcterms:modified>
  <cp:contentStatus/>
</cp:coreProperties>
</file>