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Default Extension="gif" ContentType="image/gif"/>
  <Override PartName="/ppt/comments/comment1.xml" ContentType="application/vnd.openxmlformats-officedocument.presentationml.comment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12"/>
  </p:notesMasterIdLst>
  <p:sldIdLst>
    <p:sldId id="267" r:id="rId3"/>
    <p:sldId id="279" r:id="rId4"/>
    <p:sldId id="280" r:id="rId5"/>
    <p:sldId id="281" r:id="rId6"/>
    <p:sldId id="282" r:id="rId7"/>
    <p:sldId id="283" r:id="rId8"/>
    <p:sldId id="284" r:id="rId9"/>
    <p:sldId id="286" r:id="rId10"/>
    <p:sldId id="287" r:id="rId11"/>
  </p:sldIdLst>
  <p:sldSz cx="10440988" cy="590391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860">
          <p15:clr>
            <a:srgbClr val="A4A3A4"/>
          </p15:clr>
        </p15:guide>
        <p15:guide id="2" pos="3289">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xmlns=""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9999"/>
    <a:srgbClr val="3333FF"/>
    <a:srgbClr val="FF33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p:cViewPr varScale="1">
        <p:scale>
          <a:sx n="96" d="100"/>
          <a:sy n="96" d="100"/>
        </p:scale>
        <p:origin x="-106" y="-82"/>
      </p:cViewPr>
      <p:guideLst>
        <p:guide orient="horz" pos="1860"/>
        <p:guide pos="3289"/>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commentAuthors" Target="commentAuthor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5-10-24T17:34:52.418" idx="1">
    <p:pos x="7523" y="3392"/>
    <p:text/>
    <p:extLst>
      <p:ext uri="{C676402C-5697-4E1C-873F-D02D1690AC5C}">
        <p15:threadingInfo xmlns:p15="http://schemas.microsoft.com/office/powerpoint/2012/main" xmlns=""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438CB2-0453-4792-B85E-B576388A0C39}" type="datetimeFigureOut">
              <a:rPr lang="pt-BR" smtClean="0"/>
              <a:pPr/>
              <a:t>15/06/2020</a:t>
            </a:fld>
            <a:endParaRPr lang="pt-BR"/>
          </a:p>
        </p:txBody>
      </p:sp>
      <p:sp>
        <p:nvSpPr>
          <p:cNvPr id="4" name="Espaço Reservado para Imagem de Slide 3"/>
          <p:cNvSpPr>
            <a:spLocks noGrp="1" noRot="1" noChangeAspect="1"/>
          </p:cNvSpPr>
          <p:nvPr>
            <p:ph type="sldImg" idx="2"/>
          </p:nvPr>
        </p:nvSpPr>
        <p:spPr>
          <a:xfrm>
            <a:off x="396875" y="685800"/>
            <a:ext cx="606425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164B83-F229-4A0D-B249-67206B1BFD35}" type="slidenum">
              <a:rPr lang="pt-BR" smtClean="0"/>
              <a:pPr/>
              <a:t>‹nº›</a:t>
            </a:fld>
            <a:endParaRPr lang="pt-BR"/>
          </a:p>
        </p:txBody>
      </p:sp>
    </p:spTree>
    <p:extLst>
      <p:ext uri="{BB962C8B-B14F-4D97-AF65-F5344CB8AC3E}">
        <p14:creationId xmlns:p14="http://schemas.microsoft.com/office/powerpoint/2010/main" xmlns="" val="1054278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9</a:t>
            </a:fld>
            <a:endParaRPr lang="pt-BR" dirty="0">
              <a:solidFill>
                <a:prstClr val="black"/>
              </a:solidFill>
            </a:endParaRPr>
          </a:p>
        </p:txBody>
      </p:sp>
    </p:spTree>
    <p:extLst>
      <p:ext uri="{BB962C8B-B14F-4D97-AF65-F5344CB8AC3E}">
        <p14:creationId xmlns:p14="http://schemas.microsoft.com/office/powerpoint/2010/main" xmlns="" val="67736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83074" y="1834041"/>
            <a:ext cx="8874840" cy="126551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566148" y="3345551"/>
            <a:ext cx="7308692" cy="1508778"/>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15/06/2020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3782994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15/06/2020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298950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24766" y="3793812"/>
            <a:ext cx="8874840" cy="1172583"/>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824766" y="2502330"/>
            <a:ext cx="8874840" cy="129148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15/06/2020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1522449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522050" y="1377580"/>
            <a:ext cx="4611436" cy="389631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307502" y="1377580"/>
            <a:ext cx="4611436" cy="389631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15/06/2020</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2012148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522049" y="1321548"/>
            <a:ext cx="4613250" cy="55075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522049" y="1872306"/>
            <a:ext cx="4613250" cy="34015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303877" y="1321548"/>
            <a:ext cx="4615062" cy="55075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5303877" y="1872306"/>
            <a:ext cx="4615062" cy="34015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F7EE434A-A7D6-43C6-A234-15C5C41E8B11}" type="datetimeFigureOut">
              <a:rPr lang="pt-BR" smtClean="0">
                <a:solidFill>
                  <a:prstClr val="black">
                    <a:tint val="75000"/>
                  </a:prstClr>
                </a:solidFill>
              </a:rPr>
              <a:pPr/>
              <a:t>15/06/2020</a:t>
            </a:fld>
            <a:endParaRPr lang="pt-BR">
              <a:solidFill>
                <a:prstClr val="black">
                  <a:tint val="75000"/>
                </a:prstClr>
              </a:solidFill>
            </a:endParaRPr>
          </a:p>
        </p:txBody>
      </p:sp>
      <p:sp>
        <p:nvSpPr>
          <p:cNvPr id="8" name="Espaço Reservado para Rodapé 7"/>
          <p:cNvSpPr>
            <a:spLocks noGrp="1"/>
          </p:cNvSpPr>
          <p:nvPr>
            <p:ph type="ftr" sz="quarter" idx="11"/>
          </p:nvPr>
        </p:nvSpPr>
        <p:spPr/>
        <p:txBody>
          <a:bodyPr/>
          <a:lstStyle/>
          <a:p>
            <a:endParaRPr lang="pt-BR">
              <a:solidFill>
                <a:prstClr val="black">
                  <a:tint val="75000"/>
                </a:prstClr>
              </a:solidFill>
            </a:endParaRPr>
          </a:p>
        </p:txBody>
      </p:sp>
      <p:sp>
        <p:nvSpPr>
          <p:cNvPr id="9" name="Espaço Reservado para Número de Slide 8"/>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2657591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fld id="{F7EE434A-A7D6-43C6-A234-15C5C41E8B11}" type="datetimeFigureOut">
              <a:rPr lang="pt-BR" smtClean="0">
                <a:solidFill>
                  <a:prstClr val="black">
                    <a:tint val="75000"/>
                  </a:prstClr>
                </a:solidFill>
              </a:rPr>
              <a:pPr/>
              <a:t>15/06/2020</a:t>
            </a:fld>
            <a:endParaRPr lang="pt-BR">
              <a:solidFill>
                <a:prstClr val="black">
                  <a:tint val="75000"/>
                </a:prstClr>
              </a:solidFill>
            </a:endParaRPr>
          </a:p>
        </p:txBody>
      </p:sp>
      <p:sp>
        <p:nvSpPr>
          <p:cNvPr id="4" name="Espaço Reservado para Rodapé 3"/>
          <p:cNvSpPr>
            <a:spLocks noGrp="1"/>
          </p:cNvSpPr>
          <p:nvPr>
            <p:ph type="ftr" sz="quarter" idx="11"/>
          </p:nvPr>
        </p:nvSpPr>
        <p:spPr/>
        <p:txBody>
          <a:bodyPr/>
          <a:lstStyle/>
          <a:p>
            <a:endParaRPr lang="pt-BR">
              <a:solidFill>
                <a:prstClr val="black">
                  <a:tint val="75000"/>
                </a:prstClr>
              </a:solidFill>
            </a:endParaRPr>
          </a:p>
        </p:txBody>
      </p:sp>
      <p:sp>
        <p:nvSpPr>
          <p:cNvPr id="5" name="Espaço Reservado para Número de Slide 4"/>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960188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F7EE434A-A7D6-43C6-A234-15C5C41E8B11}" type="datetimeFigureOut">
              <a:rPr lang="pt-BR" smtClean="0">
                <a:solidFill>
                  <a:prstClr val="black">
                    <a:tint val="75000"/>
                  </a:prstClr>
                </a:solidFill>
              </a:rPr>
              <a:pPr/>
              <a:t>15/06/2020</a:t>
            </a:fld>
            <a:endParaRPr lang="pt-BR">
              <a:solidFill>
                <a:prstClr val="black">
                  <a:tint val="75000"/>
                </a:prstClr>
              </a:solidFill>
            </a:endParaRPr>
          </a:p>
        </p:txBody>
      </p:sp>
      <p:sp>
        <p:nvSpPr>
          <p:cNvPr id="3" name="Espaço Reservado para Rodapé 2"/>
          <p:cNvSpPr>
            <a:spLocks noGrp="1"/>
          </p:cNvSpPr>
          <p:nvPr>
            <p:ph type="ftr" sz="quarter" idx="11"/>
          </p:nvPr>
        </p:nvSpPr>
        <p:spPr/>
        <p:txBody>
          <a:bodyPr/>
          <a:lstStyle/>
          <a:p>
            <a:endParaRPr lang="pt-BR">
              <a:solidFill>
                <a:prstClr val="black">
                  <a:tint val="75000"/>
                </a:prstClr>
              </a:solidFill>
            </a:endParaRPr>
          </a:p>
        </p:txBody>
      </p:sp>
      <p:sp>
        <p:nvSpPr>
          <p:cNvPr id="4" name="Espaço Reservado para Número de Slide 3"/>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1483937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22051" y="235064"/>
            <a:ext cx="3435013" cy="1000385"/>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4082136" y="235064"/>
            <a:ext cx="5836802" cy="503882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22051" y="1235449"/>
            <a:ext cx="3435013" cy="403844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15/06/2020</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1863632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046508" y="4132739"/>
            <a:ext cx="6264593" cy="487894"/>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2046508" y="527526"/>
            <a:ext cx="6264593" cy="354234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a:p>
        </p:txBody>
      </p:sp>
      <p:sp>
        <p:nvSpPr>
          <p:cNvPr id="4" name="Espaço Reservado para Texto 3"/>
          <p:cNvSpPr>
            <a:spLocks noGrp="1"/>
          </p:cNvSpPr>
          <p:nvPr>
            <p:ph type="body" sz="half" idx="2"/>
          </p:nvPr>
        </p:nvSpPr>
        <p:spPr>
          <a:xfrm>
            <a:off x="2046508" y="4620633"/>
            <a:ext cx="6264593" cy="692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15/06/2020</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1967228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15/06/2020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2379547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569716" y="236431"/>
            <a:ext cx="2349222" cy="5037459"/>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522050" y="236431"/>
            <a:ext cx="6873650" cy="5037459"/>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15/06/2020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41114199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8" y="4605624"/>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black"/>
              </a:solidFill>
              <a:cs typeface="Arial" charset="0"/>
            </a:endParaRPr>
          </a:p>
        </p:txBody>
      </p:sp>
      <p:sp>
        <p:nvSpPr>
          <p:cNvPr id="29" name="Título 28"/>
          <p:cNvSpPr>
            <a:spLocks noGrp="1"/>
          </p:cNvSpPr>
          <p:nvPr>
            <p:ph type="ctrTitle"/>
          </p:nvPr>
        </p:nvSpPr>
        <p:spPr>
          <a:xfrm>
            <a:off x="435053" y="4178212"/>
            <a:ext cx="9657915" cy="1052318"/>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435053" y="3345551"/>
            <a:ext cx="9657915" cy="787188"/>
          </a:xfrm>
        </p:spPr>
        <p:txBody>
          <a:bodyPr anchor="b"/>
          <a:lstStyle>
            <a:lvl1pPr marL="0" indent="0" algn="l">
              <a:buNone/>
              <a:defRPr sz="2740">
                <a:solidFill>
                  <a:schemeClr val="tx2">
                    <a:shade val="75000"/>
                  </a:schemeClr>
                </a:solidFill>
              </a:defRPr>
            </a:lvl1pPr>
            <a:lvl2pPr marL="522036" indent="0" algn="ctr">
              <a:buNone/>
            </a:lvl2pPr>
            <a:lvl3pPr marL="1044071" indent="0" algn="ctr">
              <a:buNone/>
            </a:lvl3pPr>
            <a:lvl4pPr marL="1566106" indent="0" algn="ctr">
              <a:buNone/>
            </a:lvl4pPr>
            <a:lvl5pPr marL="2088141" indent="0" algn="ctr">
              <a:buNone/>
            </a:lvl5pPr>
            <a:lvl6pPr marL="2610177" indent="0" algn="ctr">
              <a:buNone/>
            </a:lvl6pPr>
            <a:lvl7pPr marL="3132213" indent="0" algn="ctr">
              <a:buNone/>
            </a:lvl7pPr>
            <a:lvl8pPr marL="3654248" indent="0" algn="ctr">
              <a:buNone/>
            </a:lvl8pPr>
            <a:lvl9pPr marL="4176283"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15/06/2020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9396889" y="5573296"/>
            <a:ext cx="866602" cy="212541"/>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33458387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15/06/2020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4089394" y="65606"/>
            <a:ext cx="3306314" cy="248730"/>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9396889" y="5573296"/>
            <a:ext cx="866602" cy="212541"/>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3003362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8" y="2965648"/>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white"/>
              </a:solidFill>
              <a:cs typeface="Arial" charset="0"/>
            </a:endParaRPr>
          </a:p>
        </p:txBody>
      </p:sp>
      <p:sp>
        <p:nvSpPr>
          <p:cNvPr id="6" name="Espaço Reservado para Texto 5"/>
          <p:cNvSpPr>
            <a:spLocks noGrp="1"/>
          </p:cNvSpPr>
          <p:nvPr>
            <p:ph type="body" idx="1"/>
          </p:nvPr>
        </p:nvSpPr>
        <p:spPr>
          <a:xfrm>
            <a:off x="435053" y="1443190"/>
            <a:ext cx="9657915" cy="1049585"/>
          </a:xfrm>
        </p:spPr>
        <p:txBody>
          <a:bodyPr anchor="b"/>
          <a:lstStyle>
            <a:lvl1pPr marL="0" indent="0" algn="r">
              <a:buNone/>
              <a:defRPr sz="2284">
                <a:solidFill>
                  <a:schemeClr val="tx2">
                    <a:shade val="75000"/>
                  </a:schemeClr>
                </a:solidFill>
              </a:defRPr>
            </a:lvl1pPr>
            <a:lvl2pPr>
              <a:buNone/>
              <a:defRPr sz="2055">
                <a:solidFill>
                  <a:schemeClr val="tx1">
                    <a:tint val="75000"/>
                  </a:schemeClr>
                </a:solidFill>
              </a:defRPr>
            </a:lvl2pPr>
            <a:lvl3pPr>
              <a:buNone/>
              <a:defRPr sz="1827">
                <a:solidFill>
                  <a:schemeClr val="tx1">
                    <a:tint val="75000"/>
                  </a:schemeClr>
                </a:solidFill>
              </a:defRPr>
            </a:lvl3pPr>
            <a:lvl4pPr>
              <a:buNone/>
              <a:defRPr sz="1599">
                <a:solidFill>
                  <a:schemeClr val="tx1">
                    <a:tint val="75000"/>
                  </a:schemeClr>
                </a:solidFill>
              </a:defRPr>
            </a:lvl4pPr>
            <a:lvl5pPr>
              <a:buNone/>
              <a:defRPr sz="1599">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15/06/2020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206087" y="2537095"/>
            <a:ext cx="9918939" cy="1019992"/>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xmlns="" val="24105879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44567" y="393595"/>
            <a:ext cx="9918939" cy="724213"/>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48034" y="1377580"/>
            <a:ext cx="4785453" cy="4067140"/>
          </a:xfrm>
        </p:spPr>
        <p:txBody>
          <a:bodyPr/>
          <a:lstStyle>
            <a:lvl1pPr>
              <a:defRPr sz="3197"/>
            </a:lvl1pPr>
            <a:lvl2pPr>
              <a:defRPr sz="2740"/>
            </a:lvl2pPr>
            <a:lvl3pPr>
              <a:defRPr sz="2284"/>
            </a:lvl3pPr>
            <a:lvl4pPr>
              <a:defRPr sz="2055"/>
            </a:lvl4pPr>
            <a:lvl5pPr>
              <a:defRPr sz="2055"/>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5307513" y="1377580"/>
            <a:ext cx="4959470" cy="4067140"/>
          </a:xfrm>
        </p:spPr>
        <p:txBody>
          <a:bodyPr/>
          <a:lstStyle>
            <a:lvl1pPr>
              <a:defRPr sz="3197"/>
            </a:lvl1pPr>
            <a:lvl2pPr>
              <a:defRPr sz="2740"/>
            </a:lvl2pPr>
            <a:lvl3pPr>
              <a:defRPr sz="2284"/>
            </a:lvl3pPr>
            <a:lvl4pPr>
              <a:defRPr sz="2055"/>
            </a:lvl4pPr>
            <a:lvl5pPr>
              <a:defRPr sz="2055"/>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15/06/2020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2337313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48033" y="4657533"/>
            <a:ext cx="9831930" cy="759856"/>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321377" y="573995"/>
            <a:ext cx="4899129" cy="550759"/>
          </a:xfrm>
        </p:spPr>
        <p:txBody>
          <a:bodyPr anchor="ctr"/>
          <a:lstStyle>
            <a:lvl1pPr marL="0" indent="0">
              <a:buNone/>
              <a:defRPr sz="2055" b="0" cap="all" baseline="0">
                <a:solidFill>
                  <a:schemeClr val="accent1">
                    <a:shade val="50000"/>
                  </a:schemeClr>
                </a:solidFill>
                <a:latin typeface="+mj-lt"/>
                <a:ea typeface="+mj-ea"/>
                <a:cs typeface="+mj-cs"/>
              </a:defRPr>
            </a:lvl1pPr>
            <a:lvl2pPr>
              <a:buNone/>
              <a:defRPr sz="2284" b="1"/>
            </a:lvl2pPr>
            <a:lvl3pPr>
              <a:buNone/>
              <a:defRPr sz="2055" b="1"/>
            </a:lvl3pPr>
            <a:lvl4pPr>
              <a:buNone/>
              <a:defRPr sz="1827" b="1"/>
            </a:lvl4pPr>
            <a:lvl5pPr>
              <a:buNone/>
              <a:defRPr sz="1827"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5303879" y="573995"/>
            <a:ext cx="4901053" cy="550759"/>
          </a:xfrm>
        </p:spPr>
        <p:txBody>
          <a:bodyPr anchor="ctr"/>
          <a:lstStyle>
            <a:lvl1pPr marL="0" indent="0">
              <a:buNone/>
              <a:defRPr sz="2055" b="0" cap="all" baseline="0">
                <a:solidFill>
                  <a:schemeClr val="accent1">
                    <a:shade val="50000"/>
                  </a:schemeClr>
                </a:solidFill>
                <a:latin typeface="+mj-lt"/>
                <a:ea typeface="+mj-ea"/>
                <a:cs typeface="+mj-cs"/>
              </a:defRPr>
            </a:lvl1pPr>
            <a:lvl2pPr>
              <a:buNone/>
              <a:defRPr sz="2284" b="1"/>
            </a:lvl2pPr>
            <a:lvl3pPr>
              <a:buNone/>
              <a:defRPr sz="2055" b="1"/>
            </a:lvl3pPr>
            <a:lvl4pPr>
              <a:buNone/>
              <a:defRPr sz="1827" b="1"/>
            </a:lvl4pPr>
            <a:lvl5pPr>
              <a:buNone/>
              <a:defRPr sz="1827"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321377" y="1132953"/>
            <a:ext cx="4899129" cy="3393384"/>
          </a:xfrm>
        </p:spPr>
        <p:txBody>
          <a:bodyPr/>
          <a:lstStyle>
            <a:lvl1pPr>
              <a:defRPr sz="2740"/>
            </a:lvl1pPr>
            <a:lvl2pPr>
              <a:defRPr sz="2284"/>
            </a:lvl2pPr>
            <a:lvl3pPr>
              <a:defRPr sz="2055"/>
            </a:lvl3pPr>
            <a:lvl4pPr>
              <a:defRPr sz="1827"/>
            </a:lvl4pPr>
            <a:lvl5pPr>
              <a:defRPr sz="182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5308112" y="1132953"/>
            <a:ext cx="4896823" cy="3393384"/>
          </a:xfrm>
        </p:spPr>
        <p:txBody>
          <a:bodyPr/>
          <a:lstStyle>
            <a:lvl1pPr>
              <a:defRPr sz="2740"/>
            </a:lvl1pPr>
            <a:lvl2pPr>
              <a:defRPr sz="2284"/>
            </a:lvl2pPr>
            <a:lvl3pPr>
              <a:defRPr sz="2055"/>
            </a:lvl3pPr>
            <a:lvl4pPr>
              <a:defRPr sz="1827"/>
            </a:lvl4pPr>
            <a:lvl5pPr>
              <a:defRPr sz="182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15/06/2020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9396902" y="5575920"/>
            <a:ext cx="870083" cy="212541"/>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87318" y="5182327"/>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black"/>
              </a:solidFill>
              <a:cs typeface="Arial" charset="0"/>
            </a:endParaRPr>
          </a:p>
        </p:txBody>
      </p:sp>
    </p:spTree>
    <p:extLst>
      <p:ext uri="{BB962C8B-B14F-4D97-AF65-F5344CB8AC3E}">
        <p14:creationId xmlns:p14="http://schemas.microsoft.com/office/powerpoint/2010/main" xmlns="" val="14559533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44567" y="393595"/>
            <a:ext cx="9918939" cy="724213"/>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15/06/2020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3185524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15/06/2020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1698142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87318" y="5035389"/>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black"/>
              </a:solidFill>
              <a:cs typeface="Arial" charset="0"/>
            </a:endParaRPr>
          </a:p>
        </p:txBody>
      </p:sp>
      <p:sp>
        <p:nvSpPr>
          <p:cNvPr id="12" name="Título 11"/>
          <p:cNvSpPr>
            <a:spLocks noGrp="1"/>
          </p:cNvSpPr>
          <p:nvPr>
            <p:ph type="title"/>
          </p:nvPr>
        </p:nvSpPr>
        <p:spPr>
          <a:xfrm>
            <a:off x="522061" y="4723133"/>
            <a:ext cx="9657915" cy="448260"/>
          </a:xfrm>
        </p:spPr>
        <p:txBody>
          <a:bodyPr anchor="ctr"/>
          <a:lstStyle>
            <a:lvl1pPr algn="l">
              <a:buNone/>
              <a:defRPr sz="2284"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522057" y="524793"/>
            <a:ext cx="3435014" cy="4132739"/>
          </a:xfrm>
        </p:spPr>
        <p:txBody>
          <a:bodyPr/>
          <a:lstStyle>
            <a:lvl1pPr marL="0" indent="0">
              <a:buNone/>
              <a:defRPr sz="1599"/>
            </a:lvl1pPr>
            <a:lvl2pPr>
              <a:buNone/>
              <a:defRPr sz="1370"/>
            </a:lvl2pPr>
            <a:lvl3pPr>
              <a:buNone/>
              <a:defRPr sz="1142"/>
            </a:lvl3pPr>
            <a:lvl4pPr>
              <a:buNone/>
              <a:defRPr sz="1028"/>
            </a:lvl4pPr>
            <a:lvl5pPr>
              <a:buNone/>
              <a:defRPr sz="1028"/>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4082140" y="524793"/>
            <a:ext cx="6097827" cy="4132739"/>
          </a:xfrm>
        </p:spPr>
        <p:txBody>
          <a:bodyPr/>
          <a:lstStyle>
            <a:lvl1pPr>
              <a:defRPr sz="3654"/>
            </a:lvl1pPr>
            <a:lvl2pPr>
              <a:defRPr sz="3197"/>
            </a:lvl2pPr>
            <a:lvl3pPr>
              <a:defRPr sz="2740"/>
            </a:lvl3pPr>
            <a:lvl4pPr>
              <a:defRPr sz="2284"/>
            </a:lvl4pPr>
            <a:lvl5pPr>
              <a:defRPr sz="2284"/>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15/06/2020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747636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002379" y="530848"/>
            <a:ext cx="5742543" cy="3148754"/>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654"/>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435040" y="4299029"/>
            <a:ext cx="6699634" cy="449627"/>
          </a:xfrm>
        </p:spPr>
        <p:txBody>
          <a:bodyPr anchor="ctr"/>
          <a:lstStyle>
            <a:lvl1pPr algn="l">
              <a:buNone/>
              <a:defRPr sz="2284"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435040" y="4763445"/>
            <a:ext cx="6699634" cy="661458"/>
          </a:xfrm>
        </p:spPr>
        <p:txBody>
          <a:bodyPr lIns="109728" tIns="0"/>
          <a:lstStyle>
            <a:lvl1pPr marL="0" indent="0">
              <a:buNone/>
              <a:defRPr sz="1599"/>
            </a:lvl1pPr>
            <a:lvl2pPr>
              <a:defRPr sz="1370"/>
            </a:lvl2pPr>
            <a:lvl3pPr>
              <a:defRPr sz="1142"/>
            </a:lvl3pPr>
            <a:lvl4pPr>
              <a:defRPr sz="1028"/>
            </a:lvl4pPr>
            <a:lvl5pPr>
              <a:defRPr sz="1028"/>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xmlns="" val="32474393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9114642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830742" y="472868"/>
            <a:ext cx="2088198" cy="5037459"/>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522065" y="472868"/>
            <a:ext cx="7134674" cy="5037459"/>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15/06/2020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538142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522051" y="236430"/>
            <a:ext cx="9396889" cy="983986"/>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522051" y="1377580"/>
            <a:ext cx="9396889" cy="3896310"/>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522050" y="5472054"/>
            <a:ext cx="2436231" cy="314329"/>
          </a:xfrm>
          <a:prstGeom prst="rect">
            <a:avLst/>
          </a:prstGeom>
        </p:spPr>
        <p:txBody>
          <a:bodyPr vert="horz" lIns="91440" tIns="45720" rIns="91440" bIns="45720" rtlCol="0" anchor="ctr"/>
          <a:lstStyle>
            <a:lvl1pPr algn="l">
              <a:defRPr sz="1200">
                <a:solidFill>
                  <a:schemeClr val="tx1">
                    <a:tint val="75000"/>
                  </a:schemeClr>
                </a:solidFill>
              </a:defRPr>
            </a:lvl1pPr>
          </a:lstStyle>
          <a:p>
            <a:fld id="{F7EE434A-A7D6-43C6-A234-15C5C41E8B11}" type="datetimeFigureOut">
              <a:rPr lang="pt-BR" smtClean="0">
                <a:solidFill>
                  <a:prstClr val="black">
                    <a:tint val="75000"/>
                  </a:prstClr>
                </a:solidFill>
              </a:rPr>
              <a:pPr/>
              <a:t>15/06/2020</a:t>
            </a:fld>
            <a:endParaRPr lang="pt-BR">
              <a:solidFill>
                <a:prstClr val="black">
                  <a:tint val="75000"/>
                </a:prstClr>
              </a:solidFill>
            </a:endParaRPr>
          </a:p>
        </p:txBody>
      </p:sp>
      <p:sp>
        <p:nvSpPr>
          <p:cNvPr id="5" name="Espaço Reservado para Rodapé 4"/>
          <p:cNvSpPr>
            <a:spLocks noGrp="1"/>
          </p:cNvSpPr>
          <p:nvPr>
            <p:ph type="ftr" sz="quarter" idx="3"/>
          </p:nvPr>
        </p:nvSpPr>
        <p:spPr>
          <a:xfrm>
            <a:off x="3567339" y="5472054"/>
            <a:ext cx="3306313" cy="314329"/>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solidFill>
                <a:prstClr val="black">
                  <a:tint val="75000"/>
                </a:prstClr>
              </a:solidFill>
            </a:endParaRPr>
          </a:p>
        </p:txBody>
      </p:sp>
      <p:sp>
        <p:nvSpPr>
          <p:cNvPr id="6" name="Espaço Reservado para Número de Slide 5"/>
          <p:cNvSpPr>
            <a:spLocks noGrp="1"/>
          </p:cNvSpPr>
          <p:nvPr>
            <p:ph type="sldNum" sz="quarter" idx="4"/>
          </p:nvPr>
        </p:nvSpPr>
        <p:spPr>
          <a:xfrm>
            <a:off x="7482709" y="5472054"/>
            <a:ext cx="2436231" cy="314329"/>
          </a:xfrm>
          <a:prstGeom prst="rect">
            <a:avLst/>
          </a:prstGeom>
        </p:spPr>
        <p:txBody>
          <a:bodyPr vert="horz" lIns="91440" tIns="45720" rIns="91440" bIns="45720" rtlCol="0" anchor="ctr"/>
          <a:lstStyle>
            <a:lvl1pPr algn="r">
              <a:defRPr sz="1200">
                <a:solidFill>
                  <a:schemeClr val="tx1">
                    <a:tint val="75000"/>
                  </a:schemeClr>
                </a:solidFill>
              </a:defRPr>
            </a:lvl1p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xmlns="" val="958695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8" y="904702"/>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black"/>
              </a:solidFill>
              <a:cs typeface="Arial" charset="0"/>
            </a:endParaRPr>
          </a:p>
        </p:txBody>
      </p:sp>
      <p:sp>
        <p:nvSpPr>
          <p:cNvPr id="8" name="Espaço Reservado para Texto 7"/>
          <p:cNvSpPr>
            <a:spLocks noGrp="1"/>
          </p:cNvSpPr>
          <p:nvPr>
            <p:ph type="body" idx="1"/>
          </p:nvPr>
        </p:nvSpPr>
        <p:spPr>
          <a:xfrm>
            <a:off x="348047" y="1337949"/>
            <a:ext cx="9918939" cy="3896310"/>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7395701" y="65606"/>
            <a:ext cx="2871272" cy="248730"/>
          </a:xfrm>
          <a:prstGeom prst="rect">
            <a:avLst/>
          </a:prstGeom>
        </p:spPr>
        <p:txBody>
          <a:bodyPr vert="horz"/>
          <a:lstStyle>
            <a:lvl1pPr algn="l" eaLnBrk="1" latinLnBrk="0" hangingPunct="1">
              <a:defRPr kumimoji="0" sz="137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15/06/2020</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567337" y="65606"/>
            <a:ext cx="3828362" cy="248730"/>
          </a:xfrm>
          <a:prstGeom prst="rect">
            <a:avLst/>
          </a:prstGeom>
        </p:spPr>
        <p:txBody>
          <a:bodyPr vert="horz"/>
          <a:lstStyle>
            <a:lvl1pPr algn="r" eaLnBrk="1" latinLnBrk="0" hangingPunct="1">
              <a:defRPr kumimoji="0" sz="137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9396902" y="5575926"/>
            <a:ext cx="870083" cy="210464"/>
          </a:xfrm>
          <a:prstGeom prst="rect">
            <a:avLst/>
          </a:prstGeom>
        </p:spPr>
        <p:txBody>
          <a:bodyPr vert="horz"/>
          <a:lstStyle>
            <a:lvl1pPr algn="r" eaLnBrk="1" latinLnBrk="0" hangingPunct="1">
              <a:defRPr kumimoji="0" sz="137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48047" y="393594"/>
            <a:ext cx="9918939" cy="721589"/>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87318" y="904702"/>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black"/>
              </a:solidFill>
              <a:cs typeface="Arial" charset="0"/>
            </a:endParaRPr>
          </a:p>
        </p:txBody>
      </p:sp>
      <p:sp>
        <p:nvSpPr>
          <p:cNvPr id="12" name="Conector reto 11"/>
          <p:cNvSpPr>
            <a:spLocks noChangeShapeType="1"/>
          </p:cNvSpPr>
          <p:nvPr/>
        </p:nvSpPr>
        <p:spPr bwMode="auto">
          <a:xfrm>
            <a:off x="587318" y="910801"/>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black"/>
              </a:solidFill>
              <a:cs typeface="Arial" charset="0"/>
            </a:endParaRPr>
          </a:p>
        </p:txBody>
      </p:sp>
    </p:spTree>
    <p:extLst>
      <p:ext uri="{BB962C8B-B14F-4D97-AF65-F5344CB8AC3E}">
        <p14:creationId xmlns:p14="http://schemas.microsoft.com/office/powerpoint/2010/main" xmlns="" val="348472537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11"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91527" indent="-391527" algn="l" rtl="0" eaLnBrk="1" latinLnBrk="0" hangingPunct="1">
        <a:spcBef>
          <a:spcPct val="20000"/>
        </a:spcBef>
        <a:buClr>
          <a:schemeClr val="accent1"/>
        </a:buClr>
        <a:buSzPct val="70000"/>
        <a:buFont typeface="Wingdings 2"/>
        <a:buChar char=""/>
        <a:defRPr kumimoji="0" sz="3654" kern="1200">
          <a:solidFill>
            <a:schemeClr val="tx2"/>
          </a:solidFill>
          <a:latin typeface="+mn-lt"/>
          <a:ea typeface="+mn-ea"/>
          <a:cs typeface="+mn-cs"/>
        </a:defRPr>
      </a:lvl1pPr>
      <a:lvl2pPr marL="848307" indent="-326272" algn="l" rtl="0" eaLnBrk="1" latinLnBrk="0" hangingPunct="1">
        <a:spcBef>
          <a:spcPct val="20000"/>
        </a:spcBef>
        <a:buClr>
          <a:schemeClr val="accent1"/>
        </a:buClr>
        <a:buSzPct val="70000"/>
        <a:buFont typeface="Wingdings 2"/>
        <a:buChar char=""/>
        <a:defRPr kumimoji="0" sz="3197" kern="1200">
          <a:solidFill>
            <a:schemeClr val="tx2"/>
          </a:solidFill>
          <a:latin typeface="+mn-lt"/>
          <a:ea typeface="+mn-ea"/>
          <a:cs typeface="+mn-cs"/>
        </a:defRPr>
      </a:lvl2pPr>
      <a:lvl3pPr marL="1305089" indent="-261017" algn="l" rtl="0" eaLnBrk="1" latinLnBrk="0" hangingPunct="1">
        <a:spcBef>
          <a:spcPct val="20000"/>
        </a:spcBef>
        <a:buClr>
          <a:schemeClr val="accent1"/>
        </a:buClr>
        <a:buSzPct val="70000"/>
        <a:buFont typeface="Wingdings 2"/>
        <a:buChar char=""/>
        <a:defRPr kumimoji="0" sz="2740" kern="1200">
          <a:solidFill>
            <a:schemeClr val="tx2"/>
          </a:solidFill>
          <a:latin typeface="+mn-lt"/>
          <a:ea typeface="+mn-ea"/>
          <a:cs typeface="+mn-cs"/>
        </a:defRPr>
      </a:lvl3pPr>
      <a:lvl4pPr marL="1827123" indent="-261017" algn="l" rtl="0" eaLnBrk="1" latinLnBrk="0" hangingPunct="1">
        <a:spcBef>
          <a:spcPct val="20000"/>
        </a:spcBef>
        <a:buClr>
          <a:schemeClr val="accent1"/>
        </a:buClr>
        <a:buSzPct val="70000"/>
        <a:buFont typeface="Wingdings 2"/>
        <a:buChar char=""/>
        <a:defRPr kumimoji="0" sz="2284" kern="1200">
          <a:solidFill>
            <a:schemeClr val="tx2"/>
          </a:solidFill>
          <a:latin typeface="+mn-lt"/>
          <a:ea typeface="+mn-ea"/>
          <a:cs typeface="+mn-cs"/>
        </a:defRPr>
      </a:lvl4pPr>
      <a:lvl5pPr marL="2349158" indent="-261017" algn="l" rtl="0" eaLnBrk="1" latinLnBrk="0" hangingPunct="1">
        <a:spcBef>
          <a:spcPct val="20000"/>
        </a:spcBef>
        <a:buClr>
          <a:schemeClr val="accent1"/>
        </a:buClr>
        <a:buSzPct val="60000"/>
        <a:buFont typeface="Wingdings 2"/>
        <a:buChar char=""/>
        <a:defRPr kumimoji="0" sz="2055" kern="1200">
          <a:solidFill>
            <a:schemeClr val="tx2"/>
          </a:solidFill>
          <a:latin typeface="+mn-lt"/>
          <a:ea typeface="+mn-ea"/>
          <a:cs typeface="+mn-cs"/>
        </a:defRPr>
      </a:lvl5pPr>
      <a:lvl6pPr marL="2871194" indent="-261017" algn="l" rtl="0" eaLnBrk="1" latinLnBrk="0" hangingPunct="1">
        <a:spcBef>
          <a:spcPct val="20000"/>
        </a:spcBef>
        <a:buClr>
          <a:schemeClr val="accent1"/>
        </a:buClr>
        <a:buSzPct val="60000"/>
        <a:buFont typeface="Wingdings 2"/>
        <a:buChar char=""/>
        <a:defRPr kumimoji="0" sz="2055" kern="1200">
          <a:solidFill>
            <a:schemeClr val="tx2"/>
          </a:solidFill>
          <a:latin typeface="+mn-lt"/>
          <a:ea typeface="+mn-ea"/>
          <a:cs typeface="+mn-cs"/>
        </a:defRPr>
      </a:lvl6pPr>
      <a:lvl7pPr marL="3393230" indent="-261017" algn="l" rtl="0" eaLnBrk="1" latinLnBrk="0" hangingPunct="1">
        <a:spcBef>
          <a:spcPct val="20000"/>
        </a:spcBef>
        <a:buClr>
          <a:schemeClr val="accent1"/>
        </a:buClr>
        <a:buSzPct val="60000"/>
        <a:buFont typeface="Wingdings 2"/>
        <a:buChar char=""/>
        <a:defRPr kumimoji="0" sz="1827" kern="1200">
          <a:solidFill>
            <a:schemeClr val="tx2"/>
          </a:solidFill>
          <a:latin typeface="+mn-lt"/>
          <a:ea typeface="+mn-ea"/>
          <a:cs typeface="+mn-cs"/>
        </a:defRPr>
      </a:lvl7pPr>
      <a:lvl8pPr marL="3915266" indent="-261017" algn="l" rtl="0" eaLnBrk="1" latinLnBrk="0" hangingPunct="1">
        <a:spcBef>
          <a:spcPct val="20000"/>
        </a:spcBef>
        <a:buClr>
          <a:schemeClr val="accent1"/>
        </a:buClr>
        <a:buSzPct val="60000"/>
        <a:buFont typeface="Wingdings 2"/>
        <a:buChar char=""/>
        <a:defRPr kumimoji="0" sz="1827" kern="1200" baseline="0">
          <a:solidFill>
            <a:schemeClr val="tx2"/>
          </a:solidFill>
          <a:latin typeface="+mn-lt"/>
          <a:ea typeface="+mn-ea"/>
          <a:cs typeface="+mn-cs"/>
        </a:defRPr>
      </a:lvl8pPr>
      <a:lvl9pPr marL="4437300" indent="-261017" algn="l" rtl="0" eaLnBrk="1" latinLnBrk="0" hangingPunct="1">
        <a:spcBef>
          <a:spcPct val="20000"/>
        </a:spcBef>
        <a:buClr>
          <a:schemeClr val="accent1"/>
        </a:buClr>
        <a:buSzPct val="60000"/>
        <a:buFont typeface="Wingdings 2"/>
        <a:buChar char=""/>
        <a:defRPr kumimoji="0" sz="1599"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522036" algn="l" rtl="0" eaLnBrk="1" latinLnBrk="0" hangingPunct="1">
        <a:defRPr kumimoji="0" kern="1200">
          <a:solidFill>
            <a:schemeClr val="tx1"/>
          </a:solidFill>
          <a:latin typeface="+mn-lt"/>
          <a:ea typeface="+mn-ea"/>
          <a:cs typeface="+mn-cs"/>
        </a:defRPr>
      </a:lvl2pPr>
      <a:lvl3pPr marL="1044071" algn="l" rtl="0" eaLnBrk="1" latinLnBrk="0" hangingPunct="1">
        <a:defRPr kumimoji="0" kern="1200">
          <a:solidFill>
            <a:schemeClr val="tx1"/>
          </a:solidFill>
          <a:latin typeface="+mn-lt"/>
          <a:ea typeface="+mn-ea"/>
          <a:cs typeface="+mn-cs"/>
        </a:defRPr>
      </a:lvl3pPr>
      <a:lvl4pPr marL="1566106" algn="l" rtl="0" eaLnBrk="1" latinLnBrk="0" hangingPunct="1">
        <a:defRPr kumimoji="0" kern="1200">
          <a:solidFill>
            <a:schemeClr val="tx1"/>
          </a:solidFill>
          <a:latin typeface="+mn-lt"/>
          <a:ea typeface="+mn-ea"/>
          <a:cs typeface="+mn-cs"/>
        </a:defRPr>
      </a:lvl4pPr>
      <a:lvl5pPr marL="2088141" algn="l" rtl="0" eaLnBrk="1" latinLnBrk="0" hangingPunct="1">
        <a:defRPr kumimoji="0" kern="1200">
          <a:solidFill>
            <a:schemeClr val="tx1"/>
          </a:solidFill>
          <a:latin typeface="+mn-lt"/>
          <a:ea typeface="+mn-ea"/>
          <a:cs typeface="+mn-cs"/>
        </a:defRPr>
      </a:lvl5pPr>
      <a:lvl6pPr marL="2610177" algn="l" rtl="0" eaLnBrk="1" latinLnBrk="0" hangingPunct="1">
        <a:defRPr kumimoji="0" kern="1200">
          <a:solidFill>
            <a:schemeClr val="tx1"/>
          </a:solidFill>
          <a:latin typeface="+mn-lt"/>
          <a:ea typeface="+mn-ea"/>
          <a:cs typeface="+mn-cs"/>
        </a:defRPr>
      </a:lvl6pPr>
      <a:lvl7pPr marL="3132213" algn="l" rtl="0" eaLnBrk="1" latinLnBrk="0" hangingPunct="1">
        <a:defRPr kumimoji="0" kern="1200">
          <a:solidFill>
            <a:schemeClr val="tx1"/>
          </a:solidFill>
          <a:latin typeface="+mn-lt"/>
          <a:ea typeface="+mn-ea"/>
          <a:cs typeface="+mn-cs"/>
        </a:defRPr>
      </a:lvl7pPr>
      <a:lvl8pPr marL="3654248" algn="l" rtl="0" eaLnBrk="1" latinLnBrk="0" hangingPunct="1">
        <a:defRPr kumimoji="0" kern="1200">
          <a:solidFill>
            <a:schemeClr val="tx1"/>
          </a:solidFill>
          <a:latin typeface="+mn-lt"/>
          <a:ea typeface="+mn-ea"/>
          <a:cs typeface="+mn-cs"/>
        </a:defRPr>
      </a:lvl8pPr>
      <a:lvl9pPr marL="417628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audio" Target="../media/audio31.wav"/><Relationship Id="rId3" Type="http://schemas.openxmlformats.org/officeDocument/2006/relationships/audio" Target="../media/audio3.wav"/><Relationship Id="rId7"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7.gif"/><Relationship Id="rId5" Type="http://schemas.openxmlformats.org/officeDocument/2006/relationships/hyperlink" Target="http://vendraminiletras.blogspot.com/" TargetMode="External"/><Relationship Id="rId4" Type="http://schemas.openxmlformats.org/officeDocument/2006/relationships/image" Target="../media/image6.jpeg"/><Relationship Id="rId9" Type="http://schemas.openxmlformats.org/officeDocument/2006/relationships/comments" Target="../comments/commen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7000" b="-7000"/>
          </a:stretch>
        </a:blipFill>
        <a:effectLst/>
      </p:bgPr>
    </p:bg>
    <p:spTree>
      <p:nvGrpSpPr>
        <p:cNvPr id="1" name=""/>
        <p:cNvGrpSpPr/>
        <p:nvPr/>
      </p:nvGrpSpPr>
      <p:grpSpPr>
        <a:xfrm>
          <a:off x="0" y="0"/>
          <a:ext cx="0" cy="0"/>
          <a:chOff x="0" y="0"/>
          <a:chExt cx="0" cy="0"/>
        </a:xfrm>
      </p:grpSpPr>
      <p:sp>
        <p:nvSpPr>
          <p:cNvPr id="7" name="Retângulo 6"/>
          <p:cNvSpPr/>
          <p:nvPr/>
        </p:nvSpPr>
        <p:spPr>
          <a:xfrm rot="20959234">
            <a:off x="268527" y="1275877"/>
            <a:ext cx="5544616" cy="3416320"/>
          </a:xfrm>
          <a:prstGeom prst="rect">
            <a:avLst/>
          </a:prstGeom>
          <a:noFill/>
        </p:spPr>
        <p:txBody>
          <a:bodyPr wrap="square" lIns="91440" tIns="45720" rIns="91440" bIns="45720">
            <a:spAutoFit/>
          </a:bodyPr>
          <a:lstStyle/>
          <a:p>
            <a:pPr algn="ctr"/>
            <a:r>
              <a:rPr lang="pt-BR" sz="5400" b="1" cap="none" spc="0" dirty="0" smtClean="0">
                <a:ln w="12700">
                  <a:solidFill>
                    <a:schemeClr val="accent5"/>
                  </a:solidFill>
                  <a:prstDash val="solid"/>
                </a:ln>
                <a:pattFill prst="ltDnDiag">
                  <a:fgClr>
                    <a:schemeClr val="accent5">
                      <a:lumMod val="60000"/>
                      <a:lumOff val="40000"/>
                    </a:schemeClr>
                  </a:fgClr>
                  <a:bgClr>
                    <a:schemeClr val="bg1"/>
                  </a:bgClr>
                </a:pattFill>
                <a:effectLst/>
              </a:rPr>
              <a:t>PANTHEON</a:t>
            </a:r>
          </a:p>
          <a:p>
            <a:pPr algn="ctr"/>
            <a:r>
              <a:rPr lang="pt-BR" sz="5400" b="1" dirty="0" smtClean="0">
                <a:ln w="12700">
                  <a:solidFill>
                    <a:schemeClr val="accent5"/>
                  </a:solidFill>
                  <a:prstDash val="solid"/>
                </a:ln>
                <a:pattFill prst="ltDnDiag">
                  <a:fgClr>
                    <a:schemeClr val="accent5">
                      <a:lumMod val="60000"/>
                      <a:lumOff val="40000"/>
                    </a:schemeClr>
                  </a:fgClr>
                  <a:bgClr>
                    <a:schemeClr val="bg1"/>
                  </a:bgClr>
                </a:pattFill>
              </a:rPr>
              <a:t>TEMPLO </a:t>
            </a:r>
          </a:p>
          <a:p>
            <a:pPr algn="ctr"/>
            <a:r>
              <a:rPr lang="pt-BR" sz="5400" b="1" cap="none" spc="0" dirty="0" smtClean="0">
                <a:ln w="12700">
                  <a:solidFill>
                    <a:schemeClr val="accent5"/>
                  </a:solidFill>
                  <a:prstDash val="solid"/>
                </a:ln>
                <a:pattFill prst="ltDnDiag">
                  <a:fgClr>
                    <a:schemeClr val="accent5">
                      <a:lumMod val="60000"/>
                      <a:lumOff val="40000"/>
                    </a:schemeClr>
                  </a:fgClr>
                  <a:bgClr>
                    <a:schemeClr val="bg1"/>
                  </a:bgClr>
                </a:pattFill>
                <a:effectLst/>
              </a:rPr>
              <a:t>DOS</a:t>
            </a:r>
          </a:p>
          <a:p>
            <a:pPr algn="ctr"/>
            <a:r>
              <a:rPr lang="pt-BR" sz="5400" b="1" dirty="0" smtClean="0">
                <a:ln w="12700">
                  <a:solidFill>
                    <a:schemeClr val="accent5"/>
                  </a:solidFill>
                  <a:prstDash val="solid"/>
                </a:ln>
                <a:pattFill prst="ltDnDiag">
                  <a:fgClr>
                    <a:schemeClr val="accent5">
                      <a:lumMod val="60000"/>
                      <a:lumOff val="40000"/>
                    </a:schemeClr>
                  </a:fgClr>
                  <a:bgClr>
                    <a:schemeClr val="bg1"/>
                  </a:bgClr>
                </a:pattFill>
              </a:rPr>
              <a:t>DEUSES</a:t>
            </a:r>
            <a:endParaRPr lang="pt-BR" sz="5400" b="1" cap="none" spc="0" dirty="0">
              <a:ln w="12700">
                <a:solidFill>
                  <a:schemeClr val="accent5"/>
                </a:solidFill>
                <a:prstDash val="solid"/>
              </a:ln>
              <a:pattFill prst="ltDnDiag">
                <a:fgClr>
                  <a:schemeClr val="accent5">
                    <a:lumMod val="60000"/>
                    <a:lumOff val="40000"/>
                  </a:schemeClr>
                </a:fgClr>
                <a:bgClr>
                  <a:schemeClr val="bg1"/>
                </a:bgClr>
              </a:pattFill>
              <a:effectLst/>
            </a:endParaRPr>
          </a:p>
        </p:txBody>
      </p:sp>
      <p:sp>
        <p:nvSpPr>
          <p:cNvPr id="10" name="Rectangle 33"/>
          <p:cNvSpPr>
            <a:spLocks noChangeArrowheads="1"/>
          </p:cNvSpPr>
          <p:nvPr/>
        </p:nvSpPr>
        <p:spPr bwMode="auto">
          <a:xfrm>
            <a:off x="0" y="-26641"/>
            <a:ext cx="10440988" cy="5903913"/>
          </a:xfrm>
          <a:prstGeom prst="rect">
            <a:avLst/>
          </a:prstGeom>
          <a:noFill/>
          <a:ln w="76200">
            <a:solidFill>
              <a:srgbClr val="ED7D31">
                <a:lumMod val="40000"/>
                <a:lumOff val="6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
        <p:nvSpPr>
          <p:cNvPr id="11" name="Retângulo 10"/>
          <p:cNvSpPr/>
          <p:nvPr/>
        </p:nvSpPr>
        <p:spPr>
          <a:xfrm>
            <a:off x="7292196" y="5237972"/>
            <a:ext cx="2952328" cy="400110"/>
          </a:xfrm>
          <a:prstGeom prst="rect">
            <a:avLst/>
          </a:prstGeom>
          <a:solidFill>
            <a:sysClr val="window" lastClr="FFFFFF"/>
          </a:solidFill>
          <a:ln w="19050" cap="flat" cmpd="sng" algn="ctr">
            <a:solidFill>
              <a:srgbClr val="FFC000"/>
            </a:solidFill>
            <a:prstDash val="solid"/>
            <a:miter lim="800000"/>
          </a:ln>
          <a:effectLst/>
        </p:spPr>
        <p:txBody>
          <a:bodyPr wrap="square">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pt-BR" sz="2000" b="1" i="0" u="none" strike="noStrike" kern="0" cap="none" spc="0" normalizeH="0" baseline="0" noProof="0" dirty="0" smtClean="0">
                <a:ln w="22225">
                  <a:solidFill>
                    <a:srgbClr val="ED7D31"/>
                  </a:solidFill>
                  <a:prstDash val="solid"/>
                </a:ln>
                <a:solidFill>
                  <a:srgbClr val="FFC000"/>
                </a:solidFill>
                <a:effectLst/>
                <a:uLnTx/>
                <a:uFillTx/>
                <a:latin typeface="Bauhaus 93" panose="04030905020B02020C02" pitchFamily="82" charset="0"/>
                <a:ea typeface="+mn-ea"/>
                <a:cs typeface="+mn-cs"/>
              </a:rPr>
              <a:t>Avanço </a:t>
            </a:r>
            <a:r>
              <a:rPr kumimoji="0" lang="pt-BR" sz="2000" b="1" i="0" u="none" strike="noStrike" kern="0" cap="none" spc="0" normalizeH="0" baseline="0" noProof="0" dirty="0" smtClean="0">
                <a:ln w="22225">
                  <a:solidFill>
                    <a:srgbClr val="ED7D31"/>
                  </a:solidFill>
                  <a:prstDash val="solid"/>
                </a:ln>
                <a:solidFill>
                  <a:srgbClr val="FFC000"/>
                </a:solidFill>
                <a:effectLst/>
                <a:uLnTx/>
                <a:uFillTx/>
                <a:latin typeface="Bauhaus 93" panose="04030905020B02020C02" pitchFamily="82" charset="0"/>
                <a:ea typeface="+mn-ea"/>
                <a:cs typeface="+mn-cs"/>
              </a:rPr>
              <a:t>Automático</a:t>
            </a:r>
            <a:endParaRPr kumimoji="0" lang="pt-BR" sz="2000" b="1" i="0" u="none" strike="noStrike" kern="0" cap="none" spc="0" normalizeH="0" baseline="0" noProof="0" dirty="0" smtClean="0">
              <a:ln w="22225">
                <a:solidFill>
                  <a:srgbClr val="ED7D31"/>
                </a:solidFill>
                <a:prstDash val="solid"/>
              </a:ln>
              <a:solidFill>
                <a:srgbClr val="FFC000"/>
              </a:solidFill>
              <a:effectLst/>
              <a:uLnTx/>
              <a:uFillTx/>
              <a:latin typeface="Bauhaus 93" panose="04030905020B02020C02" pitchFamily="82" charset="0"/>
              <a:ea typeface="+mn-ea"/>
              <a:cs typeface="+mn-cs"/>
            </a:endParaRPr>
          </a:p>
        </p:txBody>
      </p:sp>
    </p:spTree>
    <p:extLst>
      <p:ext uri="{BB962C8B-B14F-4D97-AF65-F5344CB8AC3E}">
        <p14:creationId xmlns:p14="http://schemas.microsoft.com/office/powerpoint/2010/main" xmlns="" val="700128942"/>
      </p:ext>
    </p:extLst>
  </p:cSld>
  <p:clrMapOvr>
    <a:masterClrMapping/>
  </p:clrMapOvr>
  <p:transition spd="slow" advClick="0" advTm="21000">
    <p:wheel spokes="8"/>
    <p:sndAc>
      <p:stSnd loop="1">
        <p:snd r:embed="rId2" name="Cara M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3000"/>
                                        <p:tgtEl>
                                          <p:spTgt spid="11"/>
                                        </p:tgtEl>
                                      </p:cBhvr>
                                    </p:animEffect>
                                    <p:anim calcmode="lin" valueType="num">
                                      <p:cBhvr>
                                        <p:cTn id="8" dur="3000" fill="hold"/>
                                        <p:tgtEl>
                                          <p:spTgt spid="11"/>
                                        </p:tgtEl>
                                        <p:attrNameLst>
                                          <p:attrName>ppt_x</p:attrName>
                                        </p:attrNameLst>
                                      </p:cBhvr>
                                      <p:tavLst>
                                        <p:tav tm="0">
                                          <p:val>
                                            <p:strVal val="#ppt_x"/>
                                          </p:val>
                                        </p:tav>
                                        <p:tav tm="100000">
                                          <p:val>
                                            <p:strVal val="#ppt_x"/>
                                          </p:val>
                                        </p:tav>
                                      </p:tavLst>
                                    </p:anim>
                                    <p:anim calcmode="lin" valueType="num">
                                      <p:cBhvr>
                                        <p:cTn id="9" dur="3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53" presetClass="entr" presetSubtype="0" fill="hold" nodeType="after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p:cTn id="13" dur="3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4" dur="3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5" dur="3000"/>
                                        <p:tgtEl>
                                          <p:spTgt spid="7">
                                            <p:txEl>
                                              <p:pRg st="0" end="0"/>
                                            </p:txEl>
                                          </p:spTgt>
                                        </p:tgtEl>
                                      </p:cBhvr>
                                    </p:animEffect>
                                  </p:childTnLst>
                                </p:cTn>
                              </p:par>
                            </p:childTnLst>
                          </p:cTn>
                        </p:par>
                        <p:par>
                          <p:cTn id="16" fill="hold">
                            <p:stCondLst>
                              <p:cond delay="6000"/>
                            </p:stCondLst>
                            <p:childTnLst>
                              <p:par>
                                <p:cTn id="17" presetID="53" presetClass="entr" presetSubtype="0" fill="hold" nodeType="after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 calcmode="lin" valueType="num">
                                      <p:cBhvr>
                                        <p:cTn id="19" dur="3000" fill="hold"/>
                                        <p:tgtEl>
                                          <p:spTgt spid="7">
                                            <p:txEl>
                                              <p:pRg st="1" end="1"/>
                                            </p:txEl>
                                          </p:spTgt>
                                        </p:tgtEl>
                                        <p:attrNameLst>
                                          <p:attrName>ppt_w</p:attrName>
                                        </p:attrNameLst>
                                      </p:cBhvr>
                                      <p:tavLst>
                                        <p:tav tm="0">
                                          <p:val>
                                            <p:fltVal val="0"/>
                                          </p:val>
                                        </p:tav>
                                        <p:tav tm="100000">
                                          <p:val>
                                            <p:strVal val="#ppt_w"/>
                                          </p:val>
                                        </p:tav>
                                      </p:tavLst>
                                    </p:anim>
                                    <p:anim calcmode="lin" valueType="num">
                                      <p:cBhvr>
                                        <p:cTn id="20" dur="30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21" dur="3000"/>
                                        <p:tgtEl>
                                          <p:spTgt spid="7">
                                            <p:txEl>
                                              <p:pRg st="1" end="1"/>
                                            </p:txEl>
                                          </p:spTgt>
                                        </p:tgtEl>
                                      </p:cBhvr>
                                    </p:animEffect>
                                  </p:childTnLst>
                                </p:cTn>
                              </p:par>
                            </p:childTnLst>
                          </p:cTn>
                        </p:par>
                        <p:par>
                          <p:cTn id="22" fill="hold">
                            <p:stCondLst>
                              <p:cond delay="9000"/>
                            </p:stCondLst>
                            <p:childTnLst>
                              <p:par>
                                <p:cTn id="23" presetID="53" presetClass="entr" presetSubtype="0" fill="hold" nodeType="afterEffect">
                                  <p:stCondLst>
                                    <p:cond delay="0"/>
                                  </p:stCondLst>
                                  <p:childTnLst>
                                    <p:set>
                                      <p:cBhvr>
                                        <p:cTn id="24" dur="1" fill="hold">
                                          <p:stCondLst>
                                            <p:cond delay="0"/>
                                          </p:stCondLst>
                                        </p:cTn>
                                        <p:tgtEl>
                                          <p:spTgt spid="7">
                                            <p:txEl>
                                              <p:pRg st="2" end="2"/>
                                            </p:txEl>
                                          </p:spTgt>
                                        </p:tgtEl>
                                        <p:attrNameLst>
                                          <p:attrName>style.visibility</p:attrName>
                                        </p:attrNameLst>
                                      </p:cBhvr>
                                      <p:to>
                                        <p:strVal val="visible"/>
                                      </p:to>
                                    </p:set>
                                    <p:anim calcmode="lin" valueType="num">
                                      <p:cBhvr>
                                        <p:cTn id="25" dur="30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6" dur="30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27" dur="3000"/>
                                        <p:tgtEl>
                                          <p:spTgt spid="7">
                                            <p:txEl>
                                              <p:pRg st="2" end="2"/>
                                            </p:txEl>
                                          </p:spTgt>
                                        </p:tgtEl>
                                      </p:cBhvr>
                                    </p:animEffect>
                                  </p:childTnLst>
                                </p:cTn>
                              </p:par>
                            </p:childTnLst>
                          </p:cTn>
                        </p:par>
                        <p:par>
                          <p:cTn id="28" fill="hold">
                            <p:stCondLst>
                              <p:cond delay="12000"/>
                            </p:stCondLst>
                            <p:childTnLst>
                              <p:par>
                                <p:cTn id="29" presetID="53" presetClass="entr" presetSubtype="0" fill="hold" nodeType="afterEffect">
                                  <p:stCondLst>
                                    <p:cond delay="0"/>
                                  </p:stCondLst>
                                  <p:childTnLst>
                                    <p:set>
                                      <p:cBhvr>
                                        <p:cTn id="30" dur="1" fill="hold">
                                          <p:stCondLst>
                                            <p:cond delay="0"/>
                                          </p:stCondLst>
                                        </p:cTn>
                                        <p:tgtEl>
                                          <p:spTgt spid="7">
                                            <p:txEl>
                                              <p:pRg st="3" end="3"/>
                                            </p:txEl>
                                          </p:spTgt>
                                        </p:tgtEl>
                                        <p:attrNameLst>
                                          <p:attrName>style.visibility</p:attrName>
                                        </p:attrNameLst>
                                      </p:cBhvr>
                                      <p:to>
                                        <p:strVal val="visible"/>
                                      </p:to>
                                    </p:set>
                                    <p:anim calcmode="lin" valueType="num">
                                      <p:cBhvr>
                                        <p:cTn id="31" dur="3000" fill="hold"/>
                                        <p:tgtEl>
                                          <p:spTgt spid="7">
                                            <p:txEl>
                                              <p:pRg st="3" end="3"/>
                                            </p:txEl>
                                          </p:spTgt>
                                        </p:tgtEl>
                                        <p:attrNameLst>
                                          <p:attrName>ppt_w</p:attrName>
                                        </p:attrNameLst>
                                      </p:cBhvr>
                                      <p:tavLst>
                                        <p:tav tm="0">
                                          <p:val>
                                            <p:fltVal val="0"/>
                                          </p:val>
                                        </p:tav>
                                        <p:tav tm="100000">
                                          <p:val>
                                            <p:strVal val="#ppt_w"/>
                                          </p:val>
                                        </p:tav>
                                      </p:tavLst>
                                    </p:anim>
                                    <p:anim calcmode="lin" valueType="num">
                                      <p:cBhvr>
                                        <p:cTn id="32" dur="30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33" dur="30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20000" b="-20000"/>
          </a:stretch>
        </a:blipFill>
        <a:effectLst/>
      </p:bgPr>
    </p:bg>
    <p:spTree>
      <p:nvGrpSpPr>
        <p:cNvPr id="1" name=""/>
        <p:cNvGrpSpPr/>
        <p:nvPr/>
      </p:nvGrpSpPr>
      <p:grpSpPr>
        <a:xfrm>
          <a:off x="0" y="0"/>
          <a:ext cx="0" cy="0"/>
          <a:chOff x="0" y="0"/>
          <a:chExt cx="0" cy="0"/>
        </a:xfrm>
      </p:grpSpPr>
      <p:sp>
        <p:nvSpPr>
          <p:cNvPr id="2" name="Retângulo 1"/>
          <p:cNvSpPr/>
          <p:nvPr/>
        </p:nvSpPr>
        <p:spPr>
          <a:xfrm>
            <a:off x="4648990" y="237312"/>
            <a:ext cx="5537880" cy="5262979"/>
          </a:xfrm>
          <a:prstGeom prst="rect">
            <a:avLst/>
          </a:prstGeom>
        </p:spPr>
        <p:txBody>
          <a:bodyPr wrap="square">
            <a:spAutoFit/>
          </a:bodyPr>
          <a:lstStyle/>
          <a:p>
            <a:pPr algn="ctr"/>
            <a:r>
              <a:rPr lang="pt-BR" sz="2800" dirty="0">
                <a:solidFill>
                  <a:schemeClr val="bg1"/>
                </a:solidFill>
                <a:latin typeface="Agency FB"/>
                <a:ea typeface="Times New Roman"/>
                <a:cs typeface="Times New Roman"/>
              </a:rPr>
              <a:t>O Pantheon sempre provocou admiração. Passeando pelas ruas da velha Roma, observamos o magnífico panorama onde ele se encontra. O pintor, escultor e arquiteto Michelangelo, um dos principais nomes do Renascimento, via nele uma das maiores conquistas do espírito humano. Ali estão enterrados os heróis da Itália, entre eles os últimos reis da família </a:t>
            </a:r>
            <a:r>
              <a:rPr lang="pt-BR" sz="2800" dirty="0" smtClean="0">
                <a:solidFill>
                  <a:schemeClr val="bg1"/>
                </a:solidFill>
                <a:latin typeface="Agency FB"/>
                <a:ea typeface="Times New Roman"/>
                <a:cs typeface="Times New Roman"/>
              </a:rPr>
              <a:t>Savoia.</a:t>
            </a:r>
            <a:endParaRPr lang="pt-BR" sz="2800" dirty="0">
              <a:solidFill>
                <a:schemeClr val="bg1"/>
              </a:solidFill>
            </a:endParaRPr>
          </a:p>
        </p:txBody>
      </p:sp>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19682880">
            <a:off x="590468" y="782753"/>
            <a:ext cx="4136654" cy="437919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xmlns="" val="3906859307"/>
      </p:ext>
    </p:extLst>
  </p:cSld>
  <p:clrMapOvr>
    <a:masterClrMapping/>
  </p:clrMapOvr>
  <p:transition spd="slow" advClick="0" advTm="28000">
    <p:wheel spokes="8"/>
    <p:sndAc>
      <p:stSnd loop="1">
        <p:snd r:embed="rId2" name="Nabucc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style.rotation</p:attrName>
                                        </p:attrNameLst>
                                      </p:cBhvr>
                                      <p:tavLst>
                                        <p:tav tm="0">
                                          <p:val>
                                            <p:fltVal val="90"/>
                                          </p:val>
                                        </p:tav>
                                        <p:tav tm="100000">
                                          <p:val>
                                            <p:fltVal val="0"/>
                                          </p:val>
                                        </p:tav>
                                      </p:tavLst>
                                    </p:anim>
                                    <p:animEffect transition="in" filter="fade">
                                      <p:cBhvr>
                                        <p:cTn id="10" dur="3000"/>
                                        <p:tgtEl>
                                          <p:spTgt spid="3"/>
                                        </p:tgtEl>
                                      </p:cBhvr>
                                    </p:animEffect>
                                  </p:childTnLst>
                                </p:cTn>
                              </p:par>
                            </p:childTnLst>
                          </p:cTn>
                        </p:par>
                        <p:par>
                          <p:cTn id="11" fill="hold">
                            <p:stCondLst>
                              <p:cond delay="3000"/>
                            </p:stCondLst>
                            <p:childTnLst>
                              <p:par>
                                <p:cTn id="12" presetID="53" presetClass="entr" presetSubtype="0"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5"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6" dur="3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0" b="-20000"/>
          </a:stretch>
        </a:blipFill>
        <a:effectLst/>
      </p:bgPr>
    </p:bg>
    <p:spTree>
      <p:nvGrpSpPr>
        <p:cNvPr id="1" name=""/>
        <p:cNvGrpSpPr/>
        <p:nvPr/>
      </p:nvGrpSpPr>
      <p:grpSpPr>
        <a:xfrm>
          <a:off x="0" y="0"/>
          <a:ext cx="0" cy="0"/>
          <a:chOff x="0" y="0"/>
          <a:chExt cx="0" cy="0"/>
        </a:xfrm>
      </p:grpSpPr>
      <p:sp>
        <p:nvSpPr>
          <p:cNvPr id="2" name="Retângulo 1"/>
          <p:cNvSpPr/>
          <p:nvPr/>
        </p:nvSpPr>
        <p:spPr>
          <a:xfrm>
            <a:off x="219834" y="2380452"/>
            <a:ext cx="10072758" cy="3416320"/>
          </a:xfrm>
          <a:prstGeom prst="rect">
            <a:avLst/>
          </a:prstGeom>
        </p:spPr>
        <p:txBody>
          <a:bodyPr wrap="square">
            <a:spAutoFit/>
          </a:bodyPr>
          <a:lstStyle/>
          <a:p>
            <a:pPr algn="ctr">
              <a:spcAft>
                <a:spcPts val="0"/>
              </a:spcAft>
            </a:pPr>
            <a:r>
              <a:rPr lang="pt-BR" sz="3600" dirty="0">
                <a:solidFill>
                  <a:schemeClr val="bg1"/>
                </a:solidFill>
                <a:latin typeface="Agency FB"/>
                <a:ea typeface="Times New Roman"/>
              </a:rPr>
              <a:t>O fabuloso escultor se inspirou no magnífico templo, quando projetou a cúpula circular da Basílica de São Pedro, no Vaticano. Em respeito ao Pantheon, foi construída um pouco menor, sendo, até os últimos anos, a maior cúpula circular do mundo.</a:t>
            </a:r>
            <a:endParaRPr lang="pt-BR" sz="3200" dirty="0">
              <a:solidFill>
                <a:schemeClr val="bg1"/>
              </a:solidFill>
              <a:effectLst/>
              <a:latin typeface="Times New Roman"/>
              <a:ea typeface="Times New Roman"/>
            </a:endParaRPr>
          </a:p>
        </p:txBody>
      </p:sp>
    </p:spTree>
    <p:extLst>
      <p:ext uri="{BB962C8B-B14F-4D97-AF65-F5344CB8AC3E}">
        <p14:creationId xmlns:p14="http://schemas.microsoft.com/office/powerpoint/2010/main" xmlns="" val="3395734471"/>
      </p:ext>
    </p:extLst>
  </p:cSld>
  <p:clrMapOvr>
    <a:masterClrMapping/>
  </p:clrMapOvr>
  <p:transition spd="slow" advClick="0" advTm="25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0" b="-20000"/>
          </a:stretch>
        </a:blipFill>
        <a:effectLst/>
      </p:bgPr>
    </p:bg>
    <p:spTree>
      <p:nvGrpSpPr>
        <p:cNvPr id="1" name=""/>
        <p:cNvGrpSpPr/>
        <p:nvPr/>
      </p:nvGrpSpPr>
      <p:grpSpPr>
        <a:xfrm>
          <a:off x="0" y="0"/>
          <a:ext cx="0" cy="0"/>
          <a:chOff x="0" y="0"/>
          <a:chExt cx="0" cy="0"/>
        </a:xfrm>
      </p:grpSpPr>
      <p:sp>
        <p:nvSpPr>
          <p:cNvPr id="2" name="Retângulo 1"/>
          <p:cNvSpPr/>
          <p:nvPr/>
        </p:nvSpPr>
        <p:spPr>
          <a:xfrm>
            <a:off x="219834" y="2166138"/>
            <a:ext cx="10072758" cy="3539430"/>
          </a:xfrm>
          <a:prstGeom prst="rect">
            <a:avLst/>
          </a:prstGeom>
        </p:spPr>
        <p:txBody>
          <a:bodyPr wrap="square">
            <a:spAutoFit/>
          </a:bodyPr>
          <a:lstStyle/>
          <a:p>
            <a:pPr algn="ctr"/>
            <a:r>
              <a:rPr lang="pt-BR" sz="3200" dirty="0">
                <a:solidFill>
                  <a:schemeClr val="bg1"/>
                </a:solidFill>
                <a:latin typeface="Agency FB"/>
                <a:ea typeface="Times New Roman"/>
                <a:cs typeface="Times New Roman"/>
              </a:rPr>
              <a:t>Esse monumento teve como seu idealizador o imperador Adriano e está localizado no centro histórico de Roma; é a mais bem preservada construção da época imperial romana que chegou até os nossos dias. A maior parte de seu piso, colunas e revestimento de mármore são testemunhas do glorioso passado </a:t>
            </a:r>
            <a:r>
              <a:rPr lang="pt-BR" sz="3200" dirty="0" smtClean="0">
                <a:solidFill>
                  <a:schemeClr val="bg1"/>
                </a:solidFill>
                <a:latin typeface="Agency FB"/>
                <a:ea typeface="Times New Roman"/>
                <a:cs typeface="Times New Roman"/>
              </a:rPr>
              <a:t>arquitetônico.</a:t>
            </a:r>
            <a:endParaRPr lang="pt-BR" sz="3200" dirty="0">
              <a:solidFill>
                <a:schemeClr val="bg1"/>
              </a:solidFill>
            </a:endParaRPr>
          </a:p>
        </p:txBody>
      </p:sp>
    </p:spTree>
    <p:extLst>
      <p:ext uri="{BB962C8B-B14F-4D97-AF65-F5344CB8AC3E}">
        <p14:creationId xmlns:p14="http://schemas.microsoft.com/office/powerpoint/2010/main" xmlns="" val="2245973437"/>
      </p:ext>
    </p:extLst>
  </p:cSld>
  <p:clrMapOvr>
    <a:masterClrMapping/>
  </p:clrMapOvr>
  <p:transition spd="slow" advClick="0" advTm="25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0" b="-20000"/>
          </a:stretch>
        </a:blipFill>
        <a:effectLst/>
      </p:bgPr>
    </p:bg>
    <p:spTree>
      <p:nvGrpSpPr>
        <p:cNvPr id="1" name=""/>
        <p:cNvGrpSpPr/>
        <p:nvPr/>
      </p:nvGrpSpPr>
      <p:grpSpPr>
        <a:xfrm>
          <a:off x="0" y="0"/>
          <a:ext cx="0" cy="0"/>
          <a:chOff x="0" y="0"/>
          <a:chExt cx="0" cy="0"/>
        </a:xfrm>
      </p:grpSpPr>
      <p:sp>
        <p:nvSpPr>
          <p:cNvPr id="2" name="Retângulo 1"/>
          <p:cNvSpPr/>
          <p:nvPr/>
        </p:nvSpPr>
        <p:spPr>
          <a:xfrm>
            <a:off x="219834" y="2094700"/>
            <a:ext cx="10001320" cy="3662541"/>
          </a:xfrm>
          <a:prstGeom prst="rect">
            <a:avLst/>
          </a:prstGeom>
        </p:spPr>
        <p:txBody>
          <a:bodyPr wrap="square">
            <a:spAutoFit/>
          </a:bodyPr>
          <a:lstStyle/>
          <a:p>
            <a:pPr algn="ctr">
              <a:spcAft>
                <a:spcPts val="0"/>
              </a:spcAft>
            </a:pPr>
            <a:endParaRPr lang="pt-BR" sz="3600" dirty="0" smtClean="0">
              <a:solidFill>
                <a:schemeClr val="bg1"/>
              </a:solidFill>
              <a:latin typeface="Agency FB"/>
              <a:ea typeface="Times New Roman"/>
            </a:endParaRPr>
          </a:p>
          <a:p>
            <a:pPr algn="ctr">
              <a:spcAft>
                <a:spcPts val="0"/>
              </a:spcAft>
            </a:pPr>
            <a:r>
              <a:rPr lang="pt-BR" sz="3200" dirty="0" smtClean="0">
                <a:solidFill>
                  <a:schemeClr val="bg1"/>
                </a:solidFill>
                <a:latin typeface="Agency FB"/>
                <a:ea typeface="Times New Roman"/>
              </a:rPr>
              <a:t>Conforme </a:t>
            </a:r>
            <a:r>
              <a:rPr lang="pt-BR" sz="3200" dirty="0">
                <a:solidFill>
                  <a:schemeClr val="bg1"/>
                </a:solidFill>
                <a:latin typeface="Agency FB"/>
                <a:ea typeface="Times New Roman"/>
              </a:rPr>
              <a:t>leitura que fizemos no local, a obra foi concluída no ano 125 de nossa era, substituindo o que existia </a:t>
            </a:r>
            <a:r>
              <a:rPr lang="pt-BR" sz="3200" dirty="0" smtClean="0">
                <a:solidFill>
                  <a:schemeClr val="bg1"/>
                </a:solidFill>
                <a:latin typeface="Agency FB"/>
                <a:ea typeface="Times New Roman"/>
              </a:rPr>
              <a:t>anteriormente</a:t>
            </a:r>
          </a:p>
          <a:p>
            <a:pPr algn="ctr">
              <a:spcAft>
                <a:spcPts val="0"/>
              </a:spcAft>
            </a:pPr>
            <a:r>
              <a:rPr lang="pt-BR" sz="3200" dirty="0" smtClean="0">
                <a:solidFill>
                  <a:srgbClr val="FFFF00"/>
                </a:solidFill>
                <a:latin typeface="Agency FB"/>
                <a:ea typeface="Times New Roman"/>
              </a:rPr>
              <a:t>É </a:t>
            </a:r>
            <a:r>
              <a:rPr lang="pt-BR" sz="3200" dirty="0">
                <a:solidFill>
                  <a:srgbClr val="FFFF00"/>
                </a:solidFill>
                <a:latin typeface="Agency FB"/>
                <a:ea typeface="Times New Roman"/>
              </a:rPr>
              <a:t>um templo todo fechado e a única abertura com fonte de luz natural é a sua majestosa cúpula.</a:t>
            </a:r>
            <a:endParaRPr lang="pt-BR" sz="2800" dirty="0">
              <a:solidFill>
                <a:srgbClr val="FFFF00"/>
              </a:solidFill>
              <a:latin typeface="Times New Roman"/>
              <a:ea typeface="Times New Roman"/>
            </a:endParaRPr>
          </a:p>
          <a:p>
            <a:pPr algn="ctr">
              <a:spcAft>
                <a:spcPts val="0"/>
              </a:spcAft>
            </a:pPr>
            <a:r>
              <a:rPr lang="pt-BR" sz="3200" dirty="0">
                <a:solidFill>
                  <a:schemeClr val="bg1"/>
                </a:solidFill>
                <a:latin typeface="Agency FB"/>
                <a:ea typeface="Times New Roman"/>
              </a:rPr>
              <a:t> </a:t>
            </a:r>
            <a:endParaRPr lang="pt-BR" sz="2800" dirty="0">
              <a:solidFill>
                <a:schemeClr val="bg1"/>
              </a:solidFill>
              <a:effectLst/>
              <a:latin typeface="Times New Roman"/>
              <a:ea typeface="Times New Roman"/>
            </a:endParaRPr>
          </a:p>
        </p:txBody>
      </p:sp>
      <p:sp>
        <p:nvSpPr>
          <p:cNvPr id="4" name="Seta para cima 3"/>
          <p:cNvSpPr/>
          <p:nvPr/>
        </p:nvSpPr>
        <p:spPr>
          <a:xfrm rot="17692023">
            <a:off x="5234241" y="570399"/>
            <a:ext cx="872956" cy="2042580"/>
          </a:xfrm>
          <a:prstGeom prst="upArrow">
            <a:avLst>
              <a:gd name="adj1" fmla="val 10211"/>
              <a:gd name="adj2" fmla="val 3699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xmlns="" val="619369039"/>
      </p:ext>
    </p:extLst>
  </p:cSld>
  <p:clrMapOvr>
    <a:masterClrMapping/>
  </p:clrMapOvr>
  <p:transition spd="slow" advClick="0" advTm="22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9" dur="3000"/>
                                        <p:tgtEl>
                                          <p:spTgt spid="2">
                                            <p:txEl>
                                              <p:pRg st="1" end="1"/>
                                            </p:txEl>
                                          </p:spTgt>
                                        </p:tgtEl>
                                      </p:cBhvr>
                                    </p:animEffect>
                                  </p:childTnLst>
                                </p:cTn>
                              </p:par>
                            </p:childTnLst>
                          </p:cTn>
                        </p:par>
                        <p:par>
                          <p:cTn id="10" fill="hold">
                            <p:stCondLst>
                              <p:cond delay="3000"/>
                            </p:stCondLst>
                            <p:childTnLst>
                              <p:par>
                                <p:cTn id="11" presetID="53" presetClass="entr" presetSubtype="16" fill="hold" nodeType="after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3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4" dur="3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5" dur="3000"/>
                                        <p:tgtEl>
                                          <p:spTgt spid="2">
                                            <p:txEl>
                                              <p:pRg st="2" end="2"/>
                                            </p:txEl>
                                          </p:spTgt>
                                        </p:tgtEl>
                                      </p:cBhvr>
                                    </p:animEffect>
                                  </p:childTnLst>
                                </p:cTn>
                              </p:par>
                            </p:childTnLst>
                          </p:cTn>
                        </p:par>
                        <p:par>
                          <p:cTn id="16" fill="hold">
                            <p:stCondLst>
                              <p:cond delay="6000"/>
                            </p:stCondLst>
                            <p:childTnLst>
                              <p:par>
                                <p:cTn id="17" presetID="45" presetClass="entr" presetSubtype="0" fill="hold"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fade">
                                      <p:cBhvr>
                                        <p:cTn id="19" dur="3000"/>
                                        <p:tgtEl>
                                          <p:spTgt spid="2">
                                            <p:txEl>
                                              <p:pRg st="3" end="3"/>
                                            </p:txEl>
                                          </p:spTgt>
                                        </p:tgtEl>
                                      </p:cBhvr>
                                    </p:animEffect>
                                    <p:anim calcmode="lin" valueType="num">
                                      <p:cBhvr>
                                        <p:cTn id="20" dur="3000" fill="hold"/>
                                        <p:tgtEl>
                                          <p:spTgt spid="2">
                                            <p:txEl>
                                              <p:pRg st="3" end="3"/>
                                            </p:txEl>
                                          </p:spTgt>
                                        </p:tgtEl>
                                        <p:attrNameLst>
                                          <p:attrName>ppt_w</p:attrName>
                                        </p:attrNameLst>
                                      </p:cBhvr>
                                      <p:tavLst>
                                        <p:tav tm="0" fmla="#ppt_w*sin(2.5*pi*$)">
                                          <p:val>
                                            <p:fltVal val="0"/>
                                          </p:val>
                                        </p:tav>
                                        <p:tav tm="100000">
                                          <p:val>
                                            <p:fltVal val="1"/>
                                          </p:val>
                                        </p:tav>
                                      </p:tavLst>
                                    </p:anim>
                                    <p:anim calcmode="lin" valueType="num">
                                      <p:cBhvr>
                                        <p:cTn id="21" dur="3000" fill="hold"/>
                                        <p:tgtEl>
                                          <p:spTgt spid="2">
                                            <p:txEl>
                                              <p:pRg st="3" end="3"/>
                                            </p:txEl>
                                          </p:spTgt>
                                        </p:tgtEl>
                                        <p:attrNameLst>
                                          <p:attrName>ppt_h</p:attrName>
                                        </p:attrNameLst>
                                      </p:cBhvr>
                                      <p:tavLst>
                                        <p:tav tm="0">
                                          <p:val>
                                            <p:strVal val="#ppt_h"/>
                                          </p:val>
                                        </p:tav>
                                        <p:tav tm="100000">
                                          <p:val>
                                            <p:strVal val="#ppt_h"/>
                                          </p:val>
                                        </p:tav>
                                      </p:tavLst>
                                    </p:anim>
                                  </p:childTnLst>
                                </p:cTn>
                              </p:par>
                            </p:childTnLst>
                          </p:cTn>
                        </p:par>
                        <p:par>
                          <p:cTn id="22" fill="hold">
                            <p:stCondLst>
                              <p:cond delay="9000"/>
                            </p:stCondLst>
                            <p:childTnLst>
                              <p:par>
                                <p:cTn id="23" presetID="53" presetClass="entr" presetSubtype="16"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0" b="-20000"/>
          </a:stretch>
        </a:blipFill>
        <a:effectLst/>
      </p:bgPr>
    </p:bg>
    <p:spTree>
      <p:nvGrpSpPr>
        <p:cNvPr id="1" name=""/>
        <p:cNvGrpSpPr/>
        <p:nvPr/>
      </p:nvGrpSpPr>
      <p:grpSpPr>
        <a:xfrm>
          <a:off x="0" y="0"/>
          <a:ext cx="0" cy="0"/>
          <a:chOff x="0" y="0"/>
          <a:chExt cx="0" cy="0"/>
        </a:xfrm>
      </p:grpSpPr>
      <p:sp>
        <p:nvSpPr>
          <p:cNvPr id="2" name="Retângulo 1"/>
          <p:cNvSpPr/>
          <p:nvPr/>
        </p:nvSpPr>
        <p:spPr>
          <a:xfrm>
            <a:off x="148396" y="2451890"/>
            <a:ext cx="10215634" cy="3354765"/>
          </a:xfrm>
          <a:prstGeom prst="rect">
            <a:avLst/>
          </a:prstGeom>
        </p:spPr>
        <p:txBody>
          <a:bodyPr wrap="square">
            <a:spAutoFit/>
          </a:bodyPr>
          <a:lstStyle/>
          <a:p>
            <a:pPr algn="ctr">
              <a:spcAft>
                <a:spcPts val="0"/>
              </a:spcAft>
            </a:pPr>
            <a:r>
              <a:rPr lang="pt-BR" sz="3200" dirty="0">
                <a:solidFill>
                  <a:schemeClr val="bg1"/>
                </a:solidFill>
                <a:latin typeface="Agency FB"/>
                <a:ea typeface="Times New Roman"/>
              </a:rPr>
              <a:t>Pelos relatos que colhemos por lá, a intenção do imperador, ao projetar o templo, era a de produzir ali a harmonia do globo terrestre e da esfera estelar. No ano 600, os cristãos transformaram-no em uma igreja, salvando-o da destruição que atingiu outros monumentos romanos.</a:t>
            </a:r>
            <a:endParaRPr lang="pt-BR" sz="2800" dirty="0">
              <a:solidFill>
                <a:schemeClr val="bg1"/>
              </a:solidFill>
              <a:latin typeface="Times New Roman"/>
              <a:ea typeface="Times New Roman"/>
            </a:endParaRPr>
          </a:p>
          <a:p>
            <a:pPr algn="ctr">
              <a:spcAft>
                <a:spcPts val="0"/>
              </a:spcAft>
            </a:pPr>
            <a:r>
              <a:rPr lang="pt-BR" sz="2000" dirty="0">
                <a:solidFill>
                  <a:schemeClr val="bg1"/>
                </a:solidFill>
                <a:latin typeface="Agency FB"/>
                <a:ea typeface="Times New Roman"/>
              </a:rPr>
              <a:t> </a:t>
            </a:r>
            <a:endParaRPr lang="pt-BR" dirty="0">
              <a:solidFill>
                <a:schemeClr val="bg1"/>
              </a:solidFill>
              <a:effectLst/>
              <a:latin typeface="Times New Roman"/>
              <a:ea typeface="Times New Roman"/>
            </a:endParaRPr>
          </a:p>
        </p:txBody>
      </p:sp>
    </p:spTree>
    <p:extLst>
      <p:ext uri="{BB962C8B-B14F-4D97-AF65-F5344CB8AC3E}">
        <p14:creationId xmlns:p14="http://schemas.microsoft.com/office/powerpoint/2010/main" xmlns="" val="1294668394"/>
      </p:ext>
    </p:extLst>
  </p:cSld>
  <p:clrMapOvr>
    <a:masterClrMapping/>
  </p:clrMapOvr>
  <p:transition spd="slow" advClick="0" advTm="25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2">
                                            <p:txEl>
                                              <p:pRg st="0" end="0"/>
                                            </p:txEl>
                                          </p:spTgt>
                                        </p:tgtEl>
                                      </p:cBhvr>
                                    </p:animEffect>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3000"/>
                                        <p:tgtEl>
                                          <p:spTgt spid="2">
                                            <p:txEl>
                                              <p:pRg st="1" end="1"/>
                                            </p:txEl>
                                          </p:spTgt>
                                        </p:tgtEl>
                                      </p:cBhvr>
                                    </p:animEffect>
                                    <p:anim calcmode="lin" valueType="num">
                                      <p:cBhvr>
                                        <p:cTn id="13" dur="3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3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0" b="-20000"/>
          </a:stretch>
        </a:blipFill>
        <a:effectLst/>
      </p:bgPr>
    </p:bg>
    <p:spTree>
      <p:nvGrpSpPr>
        <p:cNvPr id="1" name=""/>
        <p:cNvGrpSpPr/>
        <p:nvPr/>
      </p:nvGrpSpPr>
      <p:grpSpPr>
        <a:xfrm>
          <a:off x="0" y="0"/>
          <a:ext cx="0" cy="0"/>
          <a:chOff x="0" y="0"/>
          <a:chExt cx="0" cy="0"/>
        </a:xfrm>
      </p:grpSpPr>
      <p:sp>
        <p:nvSpPr>
          <p:cNvPr id="2" name="Retângulo 1"/>
          <p:cNvSpPr/>
          <p:nvPr/>
        </p:nvSpPr>
        <p:spPr>
          <a:xfrm>
            <a:off x="148396" y="1023130"/>
            <a:ext cx="10183068" cy="4524315"/>
          </a:xfrm>
          <a:prstGeom prst="rect">
            <a:avLst/>
          </a:prstGeom>
        </p:spPr>
        <p:txBody>
          <a:bodyPr wrap="square">
            <a:spAutoFit/>
          </a:bodyPr>
          <a:lstStyle/>
          <a:p>
            <a:pPr algn="ctr">
              <a:spcAft>
                <a:spcPts val="0"/>
              </a:spcAft>
            </a:pPr>
            <a:endParaRPr lang="pt-BR" sz="3200" dirty="0" smtClean="0">
              <a:solidFill>
                <a:schemeClr val="bg1"/>
              </a:solidFill>
              <a:latin typeface="Agency FB"/>
              <a:ea typeface="Times New Roman"/>
            </a:endParaRPr>
          </a:p>
          <a:p>
            <a:pPr algn="ctr">
              <a:spcAft>
                <a:spcPts val="0"/>
              </a:spcAft>
            </a:pPr>
            <a:r>
              <a:rPr lang="pt-BR" sz="3200" dirty="0" smtClean="0">
                <a:solidFill>
                  <a:schemeClr val="bg1"/>
                </a:solidFill>
                <a:latin typeface="Agency FB"/>
                <a:ea typeface="Times New Roman"/>
              </a:rPr>
              <a:t>Ele</a:t>
            </a:r>
            <a:r>
              <a:rPr lang="pt-BR" sz="3200" dirty="0">
                <a:solidFill>
                  <a:schemeClr val="bg1"/>
                </a:solidFill>
                <a:latin typeface="Agency FB"/>
                <a:ea typeface="Times New Roman"/>
              </a:rPr>
              <a:t>, soberbamente, resistiu à passagem dos séculos graças a sua forma circular, extremamente estável, e ao material de construção utilizado, feito de cal e um produto vulcânico leve e resistente, capaz de sua sustentação, diminuindo o risco de desmoronamentos, o que não aconteceu com o Coliseu, que não resistiu a vários terremotos italianos.   </a:t>
            </a:r>
            <a:endParaRPr lang="pt-BR" sz="2800" dirty="0">
              <a:solidFill>
                <a:schemeClr val="bg1"/>
              </a:solidFill>
              <a:latin typeface="Times New Roman"/>
              <a:ea typeface="Times New Roman"/>
            </a:endParaRPr>
          </a:p>
          <a:p>
            <a:pPr algn="just">
              <a:spcAft>
                <a:spcPts val="0"/>
              </a:spcAft>
            </a:pPr>
            <a:r>
              <a:rPr lang="pt-BR" sz="3200" dirty="0">
                <a:solidFill>
                  <a:schemeClr val="bg1"/>
                </a:solidFill>
                <a:latin typeface="Blackadder ITC"/>
                <a:ea typeface="Times New Roman"/>
              </a:rPr>
              <a:t> </a:t>
            </a:r>
            <a:endParaRPr lang="pt-BR" sz="2800" dirty="0">
              <a:solidFill>
                <a:schemeClr val="bg1"/>
              </a:solidFill>
              <a:effectLst/>
              <a:latin typeface="Times New Roman"/>
              <a:ea typeface="Times New Roman"/>
            </a:endParaRPr>
          </a:p>
        </p:txBody>
      </p:sp>
    </p:spTree>
    <p:extLst>
      <p:ext uri="{BB962C8B-B14F-4D97-AF65-F5344CB8AC3E}">
        <p14:creationId xmlns:p14="http://schemas.microsoft.com/office/powerpoint/2010/main" xmlns="" val="1774025494"/>
      </p:ext>
    </p:extLst>
  </p:cSld>
  <p:clrMapOvr>
    <a:masterClrMapping/>
  </p:clrMapOvr>
  <p:transition spd="slow" advClick="0" advTm="25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9" dur="4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0" b="-20000"/>
          </a:stretch>
        </a:blipFill>
        <a:effectLst/>
      </p:bgPr>
    </p:bg>
    <p:spTree>
      <p:nvGrpSpPr>
        <p:cNvPr id="1" name=""/>
        <p:cNvGrpSpPr/>
        <p:nvPr/>
      </p:nvGrpSpPr>
      <p:grpSpPr>
        <a:xfrm>
          <a:off x="0" y="0"/>
          <a:ext cx="0" cy="0"/>
          <a:chOff x="0" y="0"/>
          <a:chExt cx="0" cy="0"/>
        </a:xfrm>
      </p:grpSpPr>
      <p:sp>
        <p:nvSpPr>
          <p:cNvPr id="2" name="Retângulo 1"/>
          <p:cNvSpPr/>
          <p:nvPr/>
        </p:nvSpPr>
        <p:spPr>
          <a:xfrm>
            <a:off x="179934" y="935732"/>
            <a:ext cx="9991332" cy="4832092"/>
          </a:xfrm>
          <a:prstGeom prst="rect">
            <a:avLst/>
          </a:prstGeom>
        </p:spPr>
        <p:txBody>
          <a:bodyPr wrap="square">
            <a:spAutoFit/>
          </a:bodyPr>
          <a:lstStyle/>
          <a:p>
            <a:pPr algn="ctr"/>
            <a:r>
              <a:rPr lang="pt-PT" sz="2800" b="1" dirty="0" smtClean="0">
                <a:solidFill>
                  <a:srgbClr val="00B0F0"/>
                </a:solidFill>
                <a:effectLst>
                  <a:outerShdw blurRad="38100" dist="38100" dir="2700000" algn="tl">
                    <a:srgbClr val="000000">
                      <a:alpha val="43137"/>
                    </a:srgbClr>
                  </a:outerShdw>
                </a:effectLst>
              </a:rPr>
              <a:t>UM POUCO DE HISTÓRIA.</a:t>
            </a:r>
          </a:p>
          <a:p>
            <a:pPr algn="ctr"/>
            <a:endParaRPr lang="pt-PT" sz="2800" b="1" dirty="0" smtClean="0">
              <a:solidFill>
                <a:srgbClr val="00B0F0"/>
              </a:solidFill>
              <a:effectLst>
                <a:outerShdw blurRad="38100" dist="38100" dir="2700000" algn="tl">
                  <a:srgbClr val="000000">
                    <a:alpha val="43137"/>
                  </a:srgbClr>
                </a:outerShdw>
              </a:effectLst>
            </a:endParaRPr>
          </a:p>
          <a:p>
            <a:pPr algn="ctr"/>
            <a:r>
              <a:rPr lang="pt-PT" sz="2800" b="1" dirty="0" smtClean="0">
                <a:solidFill>
                  <a:srgbClr val="FFFF00"/>
                </a:solidFill>
                <a:effectLst>
                  <a:outerShdw blurRad="38100" dist="38100" dir="2700000" algn="tl">
                    <a:srgbClr val="000000">
                      <a:alpha val="43137"/>
                    </a:srgbClr>
                  </a:outerShdw>
                </a:effectLst>
              </a:rPr>
              <a:t>O tema musical que acompanha essa formatação, se chama Nabucco. É uma ópera em quatro atos de Giuseppe Verdi, escrita 1842. Conta a história do rei Nabucodonosor da Babilônia, escrita durante a época da ocupação austríaca no norte da Itália e, por meio de várias analogias, suscitou o sentimento nacionalista italiano da época. Todos nós ouvimos de gerações anteriores, que o sangue fervia nas veias, quando a escutavam. Foi estreada, a 9 de março de 1842, no Teatro Scalla de Milão.</a:t>
            </a:r>
          </a:p>
          <a:p>
            <a:pPr algn="ctr"/>
            <a:endParaRPr lang="pt-PT" sz="2800" b="1" dirty="0" smtClean="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3674290386"/>
      </p:ext>
    </p:extLst>
  </p:cSld>
  <p:clrMapOvr>
    <a:masterClrMapping/>
  </p:clrMapOvr>
  <p:transition spd="slow" advClick="0" advTm="38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2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2">
                                            <p:txEl>
                                              <p:pRg st="0" end="0"/>
                                            </p:txEl>
                                          </p:spTgt>
                                        </p:tgtEl>
                                      </p:cBhvr>
                                    </p:animEffect>
                                  </p:childTnLst>
                                </p:cTn>
                              </p:par>
                            </p:childTnLst>
                          </p:cTn>
                        </p:par>
                        <p:par>
                          <p:cTn id="10" fill="hold">
                            <p:stCondLst>
                              <p:cond delay="2000"/>
                            </p:stCondLst>
                            <p:childTnLst>
                              <p:par>
                                <p:cTn id="11" presetID="53" presetClass="entr" presetSubtype="16" fill="hold" nodeType="after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6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4" dur="6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5" dur="6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4792645" y="1176946"/>
            <a:ext cx="5391801" cy="3746860"/>
          </a:xfrm>
          <a:prstGeom prst="rect">
            <a:avLst/>
          </a:prstGeom>
        </p:spPr>
        <p:txBody>
          <a:bodyPr wrap="square">
            <a:spAutoFit/>
          </a:bodyPr>
          <a:lstStyle/>
          <a:p>
            <a:endParaRPr lang="pt-BR" sz="1370"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827"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r>
              <a:rPr lang="pt-BR" sz="1827" b="1"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E PRODUÇÃO</a:t>
            </a:r>
            <a:r>
              <a:rPr lang="pt-BR" sz="1827"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r>
              <a:rPr lang="pt-BR" sz="1827" dirty="0" smtClean="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pt-BR" sz="4111"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a:r>
              <a:rPr lang="pt-BR" sz="8221" b="1"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a:t>
            </a:r>
            <a:r>
              <a:rPr lang="pt-BR" sz="3654" dirty="0">
                <a:solidFill>
                  <a:srgbClr val="FFFF00"/>
                </a:solidFill>
                <a:effectLst>
                  <a:outerShdw blurRad="38100" dist="38100" dir="2700000" algn="tl">
                    <a:srgbClr val="000000">
                      <a:alpha val="43137"/>
                    </a:srgbClr>
                  </a:outerShdw>
                </a:effectLst>
                <a:latin typeface="Bauhaus 93" panose="04030905020B02020C02" pitchFamily="82" charset="0"/>
                <a:cs typeface="David" panose="020E0502060401010101" pitchFamily="34" charset="-79"/>
              </a:rPr>
              <a:t>ENDRAMINI</a:t>
            </a:r>
            <a:r>
              <a:rPr lang="pt-BR" sz="1827"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pt-BR" sz="1713" b="1" u="sng"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370" b="1" u="sng" dirty="0">
                <a:solidFill>
                  <a:prstClr val="white"/>
                </a:solidFill>
                <a:effectLst>
                  <a:outerShdw blurRad="38100" dist="38100" dir="2700000" algn="tl">
                    <a:srgbClr val="000000">
                      <a:alpha val="43137"/>
                    </a:srgbClr>
                  </a:outerShdw>
                </a:effectLst>
                <a:latin typeface="Maiandra GD" pitchFamily="34" charset="0"/>
                <a:cs typeface="Arial" charset="0"/>
              </a:rPr>
              <a:t>Pesquisas &amp; Imagens</a:t>
            </a:r>
            <a:endParaRPr lang="pt-BR" sz="1370" b="1"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70" b="1" dirty="0">
                <a:solidFill>
                  <a:prstClr val="white"/>
                </a:solidFill>
                <a:effectLst>
                  <a:outerShdw blurRad="38100" dist="38100" dir="2700000" algn="tl">
                    <a:srgbClr val="000000">
                      <a:alpha val="43137"/>
                    </a:srgbClr>
                  </a:outerShdw>
                </a:effectLst>
                <a:latin typeface="Maiandra GD" pitchFamily="34" charset="0"/>
                <a:cs typeface="Arial" charset="0"/>
              </a:rPr>
              <a:t>Arquivo Pessoal / Internet   </a:t>
            </a:r>
            <a:endParaRPr lang="pt-BR" sz="1370" b="1" u="sng" spc="343"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70" b="1" u="sng" spc="343" dirty="0" smtClean="0">
                <a:solidFill>
                  <a:prstClr val="white"/>
                </a:solidFill>
                <a:effectLst>
                  <a:outerShdw blurRad="38100" dist="38100" dir="2700000" algn="tl">
                    <a:srgbClr val="000000">
                      <a:alpha val="43137"/>
                    </a:srgbClr>
                  </a:outerShdw>
                </a:effectLst>
                <a:latin typeface="Maiandra GD" pitchFamily="34" charset="0"/>
                <a:cs typeface="Arial" charset="0"/>
              </a:rPr>
              <a:t>Músicas</a:t>
            </a:r>
            <a:endParaRPr lang="pt-BR" sz="1199" b="1"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70" b="1" dirty="0" smtClean="0">
                <a:solidFill>
                  <a:prstClr val="white"/>
                </a:solidFill>
                <a:effectLst>
                  <a:outerShdw blurRad="38100" dist="38100" dir="2700000" algn="tl">
                    <a:srgbClr val="000000">
                      <a:alpha val="43137"/>
                    </a:srgbClr>
                  </a:outerShdw>
                </a:effectLst>
                <a:latin typeface="Maiandra GD" pitchFamily="34" charset="0"/>
                <a:cs typeface="Arial" charset="0"/>
              </a:rPr>
              <a:t>Abertura: Cara Mia</a:t>
            </a:r>
          </a:p>
          <a:p>
            <a:pPr algn="r"/>
            <a:r>
              <a:rPr lang="pt-BR" sz="1370" b="1" dirty="0" smtClean="0">
                <a:solidFill>
                  <a:prstClr val="white"/>
                </a:solidFill>
                <a:effectLst>
                  <a:outerShdw blurRad="38100" dist="38100" dir="2700000" algn="tl">
                    <a:srgbClr val="000000">
                      <a:alpha val="43137"/>
                    </a:srgbClr>
                  </a:outerShdw>
                </a:effectLst>
                <a:latin typeface="Maiandra GD" pitchFamily="34" charset="0"/>
                <a:cs typeface="Arial" charset="0"/>
              </a:rPr>
              <a:t>Acompanhamento: </a:t>
            </a:r>
            <a:r>
              <a:rPr lang="pt-BR" sz="1370" b="1" dirty="0" err="1" smtClean="0">
                <a:solidFill>
                  <a:prstClr val="white"/>
                </a:solidFill>
                <a:effectLst>
                  <a:outerShdw blurRad="38100" dist="38100" dir="2700000" algn="tl">
                    <a:srgbClr val="000000">
                      <a:alpha val="43137"/>
                    </a:srgbClr>
                  </a:outerShdw>
                </a:effectLst>
                <a:latin typeface="Maiandra GD" pitchFamily="34" charset="0"/>
                <a:cs typeface="Arial" charset="0"/>
              </a:rPr>
              <a:t>Nabucco</a:t>
            </a:r>
            <a:endParaRPr lang="pt-BR" sz="1370" b="1" dirty="0" smtClean="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70" b="1" dirty="0" smtClean="0">
                <a:solidFill>
                  <a:prstClr val="white"/>
                </a:solidFill>
                <a:effectLst>
                  <a:outerShdw blurRad="38100" dist="38100" dir="2700000" algn="tl">
                    <a:srgbClr val="000000">
                      <a:alpha val="43137"/>
                    </a:srgbClr>
                  </a:outerShdw>
                </a:effectLst>
                <a:latin typeface="Maiandra GD" pitchFamily="34" charset="0"/>
                <a:cs typeface="Arial" charset="0"/>
              </a:rPr>
              <a:t>Encerramento: </a:t>
            </a:r>
            <a:r>
              <a:rPr lang="pt-BR" sz="1370" b="1" dirty="0" err="1" smtClean="0">
                <a:solidFill>
                  <a:prstClr val="white"/>
                </a:solidFill>
                <a:effectLst>
                  <a:outerShdw blurRad="38100" dist="38100" dir="2700000" algn="tl">
                    <a:srgbClr val="000000">
                      <a:alpha val="43137"/>
                    </a:srgbClr>
                  </a:outerShdw>
                </a:effectLst>
                <a:latin typeface="Maiandra GD" pitchFamily="34" charset="0"/>
                <a:cs typeface="Arial" charset="0"/>
              </a:rPr>
              <a:t>Io</a:t>
            </a:r>
            <a:r>
              <a:rPr lang="pt-BR" sz="1370" b="1" dirty="0" smtClean="0">
                <a:solidFill>
                  <a:prstClr val="white"/>
                </a:solidFill>
                <a:effectLst>
                  <a:outerShdw blurRad="38100" dist="38100" dir="2700000" algn="tl">
                    <a:srgbClr val="000000">
                      <a:alpha val="43137"/>
                    </a:srgbClr>
                  </a:outerShdw>
                </a:effectLst>
                <a:latin typeface="Maiandra GD" pitchFamily="34" charset="0"/>
                <a:cs typeface="Arial" charset="0"/>
              </a:rPr>
              <a:t> Que Amo Solo Te</a:t>
            </a:r>
          </a:p>
          <a:p>
            <a:pPr algn="r"/>
            <a:r>
              <a:rPr lang="pt-BR" sz="1370" b="1" dirty="0" smtClean="0">
                <a:solidFill>
                  <a:prstClr val="white"/>
                </a:solidFill>
                <a:effectLst>
                  <a:outerShdw blurRad="38100" dist="38100" dir="2700000" algn="tl">
                    <a:srgbClr val="000000">
                      <a:alpha val="43137"/>
                    </a:srgbClr>
                  </a:outerShdw>
                </a:effectLst>
                <a:latin typeface="Maiandra GD" pitchFamily="34" charset="0"/>
                <a:cs typeface="Arial" charset="0"/>
              </a:rPr>
              <a:t>Nico Fidenco</a:t>
            </a:r>
            <a:endParaRPr lang="pt-BR" sz="2055"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2055" b="1" dirty="0" smtClean="0">
                <a:solidFill>
                  <a:srgbClr val="00B050"/>
                </a:solidFill>
                <a:effectLst>
                  <a:outerShdw blurRad="38100" dist="38100" dir="2700000" algn="tl">
                    <a:srgbClr val="000000">
                      <a:alpha val="43137"/>
                    </a:srgbClr>
                  </a:outerShdw>
                </a:effectLst>
                <a:latin typeface="Maiandra GD" pitchFamily="34" charset="0"/>
                <a:cs typeface="Arial" charset="0"/>
              </a:rPr>
              <a:t> </a:t>
            </a:r>
            <a:r>
              <a:rPr lang="pt-BR" sz="1713" b="1" dirty="0" smtClean="0">
                <a:solidFill>
                  <a:srgbClr val="00B050"/>
                </a:solidFill>
                <a:effectLst>
                  <a:outerShdw blurRad="38100" dist="38100" dir="2700000" algn="tl">
                    <a:srgbClr val="000000">
                      <a:alpha val="43137"/>
                    </a:srgbClr>
                  </a:outerShdw>
                </a:effectLst>
                <a:latin typeface="Maiandra GD" pitchFamily="34" charset="0"/>
                <a:cs typeface="Arial" charset="0"/>
              </a:rPr>
              <a:t> </a:t>
            </a:r>
            <a:endParaRPr lang="pt-BR" sz="2055" b="1" dirty="0">
              <a:solidFill>
                <a:srgbClr val="00B050"/>
              </a:solidFill>
              <a:effectLst>
                <a:outerShdw blurRad="38100" dist="38100" dir="2700000" algn="tl">
                  <a:srgbClr val="000000">
                    <a:alpha val="43137"/>
                  </a:srgbClr>
                </a:outerShdw>
              </a:effectLst>
              <a:latin typeface="Maiandra GD" pitchFamily="34" charset="0"/>
              <a:cs typeface="Arial" charset="0"/>
            </a:endParaRPr>
          </a:p>
        </p:txBody>
      </p:sp>
      <p:sp>
        <p:nvSpPr>
          <p:cNvPr id="6" name="Retângulo 5"/>
          <p:cNvSpPr/>
          <p:nvPr/>
        </p:nvSpPr>
        <p:spPr>
          <a:xfrm>
            <a:off x="4791866" y="4595030"/>
            <a:ext cx="5392581" cy="1061829"/>
          </a:xfrm>
          <a:prstGeom prst="rect">
            <a:avLst/>
          </a:prstGeom>
          <a:ln w="28575"/>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pt-BR" sz="900" dirty="0">
                <a:solidFill>
                  <a:srgbClr val="0070C0"/>
                </a:solidFill>
                <a:latin typeface="Britannic Bold" panose="020B0903060703020204" pitchFamily="34" charset="0"/>
              </a:rPr>
              <a:t>ACESSE  MEUS  ESPAÇOS  CULTURAIS  E  TORNE-SE  MEU SEGUIDOR</a:t>
            </a:r>
            <a:endParaRPr lang="pt-BR" sz="1400" dirty="0">
              <a:solidFill>
                <a:srgbClr val="002060"/>
              </a:solidFill>
              <a:latin typeface="Britannic Bold" panose="020B0903060703020204" pitchFamily="34" charset="0"/>
            </a:endParaRPr>
          </a:p>
          <a:p>
            <a:pPr algn="ctr"/>
            <a:r>
              <a:rPr lang="pt-BR" sz="1400" dirty="0">
                <a:solidFill>
                  <a:srgbClr val="7030A0"/>
                </a:solidFill>
                <a:latin typeface="Britannic Bold" panose="020B0903060703020204" pitchFamily="34" charset="0"/>
                <a:hlinkClick r:id="rId5"/>
              </a:rPr>
              <a:t>http://vendraminiletras.blogspot.com/</a:t>
            </a:r>
            <a:endParaRPr lang="pt-BR" sz="1400" dirty="0">
              <a:solidFill>
                <a:srgbClr val="7030A0"/>
              </a:solidFill>
              <a:latin typeface="Britannic Bold" panose="020B0903060703020204" pitchFamily="34" charset="0"/>
            </a:endParaRPr>
          </a:p>
          <a:p>
            <a:pPr algn="ctr"/>
            <a:r>
              <a:rPr lang="pt-BR" sz="1400" dirty="0">
                <a:solidFill>
                  <a:srgbClr val="7030A0"/>
                </a:solidFill>
                <a:latin typeface="Britannic Bold" panose="020B0903060703020204" pitchFamily="34" charset="0"/>
              </a:rPr>
              <a:t>http://sergrasan.com/toninhovendraminislides/</a:t>
            </a:r>
          </a:p>
          <a:p>
            <a:pPr algn="ctr"/>
            <a:r>
              <a:rPr lang="pt-BR" sz="900" dirty="0">
                <a:solidFill>
                  <a:srgbClr val="C00000"/>
                </a:solidFill>
                <a:latin typeface="Arial Black" panose="020B0A04020102020204" pitchFamily="34" charset="0"/>
                <a:cs typeface="Aharoni" panose="02010803020104030203" pitchFamily="2" charset="-79"/>
              </a:rPr>
              <a:t>PARTICIPAÇÕES:</a:t>
            </a:r>
          </a:p>
          <a:p>
            <a:pPr algn="ctr"/>
            <a:r>
              <a:rPr lang="pt-BR" sz="8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fontAlgn="base">
              <a:spcBef>
                <a:spcPct val="0"/>
              </a:spcBef>
              <a:spcAft>
                <a:spcPct val="0"/>
              </a:spcAft>
            </a:pPr>
            <a:r>
              <a:rPr lang="pt-BR" sz="900" dirty="0">
                <a:solidFill>
                  <a:srgbClr val="002060"/>
                </a:solidFill>
                <a:latin typeface="Arial Black" panose="020B0A04020102020204" pitchFamily="34" charset="0"/>
                <a:cs typeface="Aharoni" panose="02010803020104030203" pitchFamily="2" charset="-79"/>
              </a:rPr>
              <a:t> </a:t>
            </a:r>
            <a:r>
              <a:rPr lang="pt-BR" sz="800" dirty="0">
                <a:solidFill>
                  <a:srgbClr val="002060"/>
                </a:solidFill>
                <a:latin typeface="Arial Black" panose="020B0A04020102020204" pitchFamily="34" charset="0"/>
                <a:cs typeface="Aharoni" panose="02010803020104030203" pitchFamily="2" charset="-79"/>
              </a:rPr>
              <a:t>ACADEMIA NACIONAL DE LETRAS DO PORTAL DO POETA BRASILEIRO - ACADÊMICO  </a:t>
            </a:r>
            <a:r>
              <a:rPr lang="pt-BR" sz="700" dirty="0">
                <a:solidFill>
                  <a:srgbClr val="002060"/>
                </a:solidFill>
                <a:latin typeface="Arial Black" panose="020B0A04020102020204" pitchFamily="34" charset="0"/>
                <a:cs typeface="Aharoni" panose="02010803020104030203" pitchFamily="2" charset="-79"/>
              </a:rPr>
              <a:t>28</a:t>
            </a:r>
            <a:r>
              <a:rPr lang="pt-BR" sz="700" dirty="0" smtClean="0">
                <a:solidFill>
                  <a:srgbClr val="002060"/>
                </a:solidFill>
                <a:latin typeface="Arial Black" panose="020B0A04020102020204" pitchFamily="34" charset="0"/>
                <a:cs typeface="Aharoni" panose="02010803020104030203" pitchFamily="2" charset="-79"/>
              </a:rPr>
              <a:t>.</a:t>
            </a:r>
            <a:endParaRPr lang="pt-BR" sz="700" dirty="0">
              <a:solidFill>
                <a:srgbClr val="002060"/>
              </a:solidFill>
              <a:latin typeface="Arial Black" panose="020B0A04020102020204" pitchFamily="34" charset="0"/>
              <a:cs typeface="Aharoni" panose="02010803020104030203" pitchFamily="2" charset="-79"/>
            </a:endParaRPr>
          </a:p>
        </p:txBody>
      </p:sp>
      <p:grpSp>
        <p:nvGrpSpPr>
          <p:cNvPr id="11" name="Grupo 18"/>
          <p:cNvGrpSpPr>
            <a:grpSpLocks/>
          </p:cNvGrpSpPr>
          <p:nvPr/>
        </p:nvGrpSpPr>
        <p:grpSpPr bwMode="auto">
          <a:xfrm>
            <a:off x="0" y="15429"/>
            <a:ext cx="10440988" cy="5873055"/>
            <a:chOff x="0" y="0"/>
            <a:chExt cx="9144000" cy="6991350"/>
          </a:xfrm>
          <a:solidFill>
            <a:srgbClr val="FFC000"/>
          </a:solidFill>
        </p:grpSpPr>
        <p:grpSp>
          <p:nvGrpSpPr>
            <p:cNvPr id="13"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4"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4"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2"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5"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0" name="Picture 25"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6" name="Grupo 24"/>
            <p:cNvGrpSpPr>
              <a:grpSpLocks/>
            </p:cNvGrpSpPr>
            <p:nvPr/>
          </p:nvGrpSpPr>
          <p:grpSpPr bwMode="auto">
            <a:xfrm>
              <a:off x="0" y="0"/>
              <a:ext cx="9144000" cy="133350"/>
              <a:chOff x="0" y="6308725"/>
              <a:chExt cx="9144000" cy="133350"/>
            </a:xfrm>
            <a:grpFill/>
          </p:grpSpPr>
          <p:pic>
            <p:nvPicPr>
              <p:cNvPr id="17" name="Picture 24"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25"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pic>
        <p:nvPicPr>
          <p:cNvPr id="25" name="Imagem 24"/>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8132067" y="44288"/>
            <a:ext cx="1804050" cy="1353037"/>
          </a:xfrm>
          <a:prstGeom prst="roundRect">
            <a:avLst>
              <a:gd name="adj" fmla="val 16667"/>
            </a:avLst>
          </a:prstGeom>
          <a:ln>
            <a:solidFill>
              <a:srgbClr val="FFFF0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prst="angle"/>
            <a:contourClr>
              <a:srgbClr val="969696"/>
            </a:contourClr>
          </a:sp3d>
        </p:spPr>
      </p:pic>
      <p:sp>
        <p:nvSpPr>
          <p:cNvPr id="3" name="CaixaDeTexto 2"/>
          <p:cNvSpPr txBox="1"/>
          <p:nvPr/>
        </p:nvSpPr>
        <p:spPr>
          <a:xfrm>
            <a:off x="7713215" y="1857581"/>
            <a:ext cx="2717819" cy="513987"/>
          </a:xfrm>
          <a:prstGeom prst="rect">
            <a:avLst/>
          </a:prstGeom>
          <a:noFill/>
        </p:spPr>
        <p:txBody>
          <a:bodyPr wrap="square" rtlCol="0">
            <a:spAutoFit/>
          </a:bodyPr>
          <a:lstStyle/>
          <a:p>
            <a:pPr fontAlgn="base">
              <a:spcBef>
                <a:spcPct val="0"/>
              </a:spcBef>
              <a:spcAft>
                <a:spcPct val="0"/>
              </a:spcAft>
            </a:pPr>
            <a:r>
              <a:rPr lang="pt-BR" sz="2740" dirty="0">
                <a:solidFill>
                  <a:srgbClr val="FF0000"/>
                </a:solidFill>
                <a:latin typeface="Cooper Black" panose="0208090404030B020404" pitchFamily="18" charset="0"/>
                <a:cs typeface="David" panose="020E0502060401010101"/>
              </a:rPr>
              <a:t>TONINHO 44</a:t>
            </a:r>
          </a:p>
        </p:txBody>
      </p:sp>
    </p:spTree>
    <p:extLst>
      <p:ext uri="{BB962C8B-B14F-4D97-AF65-F5344CB8AC3E}">
        <p14:creationId xmlns:p14="http://schemas.microsoft.com/office/powerpoint/2010/main" xmlns="" val="2175024792"/>
      </p:ext>
    </p:extLst>
  </p:cSld>
  <p:clrMapOvr>
    <a:masterClrMapping/>
  </p:clrMapOvr>
  <mc:AlternateContent xmlns:mc="http://schemas.openxmlformats.org/markup-compatibility/2006">
    <mc:Choice xmlns:p14="http://schemas.microsoft.com/office/powerpoint/2010/main" xmlns="" Requires="p14">
      <p:transition spd="slow" p14:dur="4000" advClick="0" advTm="100000">
        <p14:window dir="vert"/>
        <p:sndAc>
          <p:stSnd>
            <p:snd r:embed="rId8" name="Io Che Amo Solo Te.wav"/>
          </p:stSnd>
        </p:sndAc>
      </p:transition>
    </mc:Choice>
    <mc:Fallback>
      <p:transition spd="slow" advClick="0" advTm="100000">
        <p:fade/>
        <p:sndAc>
          <p:stSnd>
            <p:snd r:embed="rId3" name="Io Che Amo Solo T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3000"/>
                                        <p:tgtEl>
                                          <p:spTgt spid="2">
                                            <p:txEl>
                                              <p:pRg st="1" end="1"/>
                                            </p:txEl>
                                          </p:spTgt>
                                        </p:tgtEl>
                                      </p:cBhvr>
                                    </p:animEffect>
                                    <p:anim calcmode="lin" valueType="num">
                                      <p:cBhvr>
                                        <p:cTn id="8" dur="3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3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2" presetClass="entr" presetSubtype="4"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3000" fill="hold"/>
                                        <p:tgtEl>
                                          <p:spTgt spid="25"/>
                                        </p:tgtEl>
                                        <p:attrNameLst>
                                          <p:attrName>ppt_x</p:attrName>
                                        </p:attrNameLst>
                                      </p:cBhvr>
                                      <p:tavLst>
                                        <p:tav tm="0">
                                          <p:val>
                                            <p:strVal val="#ppt_x"/>
                                          </p:val>
                                        </p:tav>
                                        <p:tav tm="100000">
                                          <p:val>
                                            <p:strVal val="#ppt_x"/>
                                          </p:val>
                                        </p:tav>
                                      </p:tavLst>
                                    </p:anim>
                                    <p:anim calcmode="lin" valueType="num">
                                      <p:cBhvr additive="base">
                                        <p:cTn id="14" dur="3000" fill="hold"/>
                                        <p:tgtEl>
                                          <p:spTgt spid="25"/>
                                        </p:tgtEl>
                                        <p:attrNameLst>
                                          <p:attrName>ppt_y</p:attrName>
                                        </p:attrNameLst>
                                      </p:cBhvr>
                                      <p:tavLst>
                                        <p:tav tm="0">
                                          <p:val>
                                            <p:strVal val="1+#ppt_h/2"/>
                                          </p:val>
                                        </p:tav>
                                        <p:tav tm="100000">
                                          <p:val>
                                            <p:strVal val="#ppt_y"/>
                                          </p:val>
                                        </p:tav>
                                      </p:tavLst>
                                    </p:anim>
                                  </p:childTnLst>
                                </p:cTn>
                              </p:par>
                            </p:childTnLst>
                          </p:cTn>
                        </p:par>
                        <p:par>
                          <p:cTn id="15" fill="hold">
                            <p:stCondLst>
                              <p:cond delay="6000"/>
                            </p:stCondLst>
                            <p:childTnLst>
                              <p:par>
                                <p:cTn id="16" presetID="2" presetClass="entr" presetSubtype="4" fill="hold"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20" fill="hold">
                            <p:stCondLst>
                              <p:cond delay="9000"/>
                            </p:stCondLst>
                            <p:childTnLst>
                              <p:par>
                                <p:cTn id="21" presetID="42" presetClass="entr" presetSubtype="0" fill="hold" nodeType="after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fade">
                                      <p:cBhvr>
                                        <p:cTn id="23" dur="3000"/>
                                        <p:tgtEl>
                                          <p:spTgt spid="2">
                                            <p:txEl>
                                              <p:pRg st="2" end="2"/>
                                            </p:txEl>
                                          </p:spTgt>
                                        </p:tgtEl>
                                      </p:cBhvr>
                                    </p:animEffect>
                                    <p:anim calcmode="lin" valueType="num">
                                      <p:cBhvr>
                                        <p:cTn id="24" dur="3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5" dur="3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12000"/>
                            </p:stCondLst>
                            <p:childTnLst>
                              <p:par>
                                <p:cTn id="27" presetID="42" presetClass="entr" presetSubtype="0" fill="hold" nodeType="afterEffect">
                                  <p:stCondLst>
                                    <p:cond delay="0"/>
                                  </p:stCondLst>
                                  <p:childTnLst>
                                    <p:set>
                                      <p:cBhvr>
                                        <p:cTn id="28" dur="1" fill="hold">
                                          <p:stCondLst>
                                            <p:cond delay="0"/>
                                          </p:stCondLst>
                                        </p:cTn>
                                        <p:tgtEl>
                                          <p:spTgt spid="2">
                                            <p:txEl>
                                              <p:pRg st="3" end="3"/>
                                            </p:txEl>
                                          </p:spTgt>
                                        </p:tgtEl>
                                        <p:attrNameLst>
                                          <p:attrName>style.visibility</p:attrName>
                                        </p:attrNameLst>
                                      </p:cBhvr>
                                      <p:to>
                                        <p:strVal val="visible"/>
                                      </p:to>
                                    </p:set>
                                    <p:animEffect transition="in" filter="fade">
                                      <p:cBhvr>
                                        <p:cTn id="29" dur="3000"/>
                                        <p:tgtEl>
                                          <p:spTgt spid="2">
                                            <p:txEl>
                                              <p:pRg st="3" end="3"/>
                                            </p:txEl>
                                          </p:spTgt>
                                        </p:tgtEl>
                                      </p:cBhvr>
                                    </p:animEffect>
                                    <p:anim calcmode="lin" valueType="num">
                                      <p:cBhvr>
                                        <p:cTn id="30" dur="3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1" dur="3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15000"/>
                            </p:stCondLst>
                            <p:childTnLst>
                              <p:par>
                                <p:cTn id="33" presetID="42" presetClass="entr" presetSubtype="0" fill="hold" nodeType="after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2250"/>
                                        <p:tgtEl>
                                          <p:spTgt spid="2">
                                            <p:txEl>
                                              <p:pRg st="4" end="4"/>
                                            </p:txEl>
                                          </p:spTgt>
                                        </p:tgtEl>
                                      </p:cBhvr>
                                    </p:animEffect>
                                    <p:anim calcmode="lin" valueType="num">
                                      <p:cBhvr>
                                        <p:cTn id="36" dur="225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225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par>
                          <p:cTn id="38" fill="hold">
                            <p:stCondLst>
                              <p:cond delay="17250"/>
                            </p:stCondLst>
                            <p:childTnLst>
                              <p:par>
                                <p:cTn id="39" presetID="42" presetClass="entr" presetSubtype="0" fill="hold" nodeType="afterEffect">
                                  <p:stCondLst>
                                    <p:cond delay="0"/>
                                  </p:stCondLst>
                                  <p:childTnLst>
                                    <p:set>
                                      <p:cBhvr>
                                        <p:cTn id="40" dur="1" fill="hold">
                                          <p:stCondLst>
                                            <p:cond delay="0"/>
                                          </p:stCondLst>
                                        </p:cTn>
                                        <p:tgtEl>
                                          <p:spTgt spid="2">
                                            <p:txEl>
                                              <p:pRg st="5" end="5"/>
                                            </p:txEl>
                                          </p:spTgt>
                                        </p:tgtEl>
                                        <p:attrNameLst>
                                          <p:attrName>style.visibility</p:attrName>
                                        </p:attrNameLst>
                                      </p:cBhvr>
                                      <p:to>
                                        <p:strVal val="visible"/>
                                      </p:to>
                                    </p:set>
                                    <p:animEffect transition="in" filter="fade">
                                      <p:cBhvr>
                                        <p:cTn id="41" dur="2250"/>
                                        <p:tgtEl>
                                          <p:spTgt spid="2">
                                            <p:txEl>
                                              <p:pRg st="5" end="5"/>
                                            </p:txEl>
                                          </p:spTgt>
                                        </p:tgtEl>
                                      </p:cBhvr>
                                    </p:animEffect>
                                    <p:anim calcmode="lin" valueType="num">
                                      <p:cBhvr>
                                        <p:cTn id="42" dur="225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3" dur="225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par>
                          <p:cTn id="44" fill="hold">
                            <p:stCondLst>
                              <p:cond delay="19500"/>
                            </p:stCondLst>
                            <p:childTnLst>
                              <p:par>
                                <p:cTn id="45" presetID="42" presetClass="entr" presetSubtype="0" fill="hold" nodeType="afterEffect">
                                  <p:stCondLst>
                                    <p:cond delay="0"/>
                                  </p:stCondLst>
                                  <p:childTnLst>
                                    <p:set>
                                      <p:cBhvr>
                                        <p:cTn id="46" dur="1" fill="hold">
                                          <p:stCondLst>
                                            <p:cond delay="0"/>
                                          </p:stCondLst>
                                        </p:cTn>
                                        <p:tgtEl>
                                          <p:spTgt spid="2">
                                            <p:txEl>
                                              <p:pRg st="6" end="6"/>
                                            </p:txEl>
                                          </p:spTgt>
                                        </p:tgtEl>
                                        <p:attrNameLst>
                                          <p:attrName>style.visibility</p:attrName>
                                        </p:attrNameLst>
                                      </p:cBhvr>
                                      <p:to>
                                        <p:strVal val="visible"/>
                                      </p:to>
                                    </p:set>
                                    <p:animEffect transition="in" filter="fade">
                                      <p:cBhvr>
                                        <p:cTn id="47" dur="2250"/>
                                        <p:tgtEl>
                                          <p:spTgt spid="2">
                                            <p:txEl>
                                              <p:pRg st="6" end="6"/>
                                            </p:txEl>
                                          </p:spTgt>
                                        </p:tgtEl>
                                      </p:cBhvr>
                                    </p:animEffect>
                                    <p:anim calcmode="lin" valueType="num">
                                      <p:cBhvr>
                                        <p:cTn id="48" dur="225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9" dur="225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50" fill="hold">
                            <p:stCondLst>
                              <p:cond delay="21750"/>
                            </p:stCondLst>
                            <p:childTnLst>
                              <p:par>
                                <p:cTn id="51" presetID="42" presetClass="entr" presetSubtype="0" fill="hold" nodeType="afterEffect">
                                  <p:stCondLst>
                                    <p:cond delay="0"/>
                                  </p:stCondLst>
                                  <p:childTnLst>
                                    <p:set>
                                      <p:cBhvr>
                                        <p:cTn id="52" dur="1" fill="hold">
                                          <p:stCondLst>
                                            <p:cond delay="0"/>
                                          </p:stCondLst>
                                        </p:cTn>
                                        <p:tgtEl>
                                          <p:spTgt spid="2">
                                            <p:txEl>
                                              <p:pRg st="7" end="7"/>
                                            </p:txEl>
                                          </p:spTgt>
                                        </p:tgtEl>
                                        <p:attrNameLst>
                                          <p:attrName>style.visibility</p:attrName>
                                        </p:attrNameLst>
                                      </p:cBhvr>
                                      <p:to>
                                        <p:strVal val="visible"/>
                                      </p:to>
                                    </p:set>
                                    <p:animEffect transition="in" filter="fade">
                                      <p:cBhvr>
                                        <p:cTn id="53" dur="2250"/>
                                        <p:tgtEl>
                                          <p:spTgt spid="2">
                                            <p:txEl>
                                              <p:pRg st="7" end="7"/>
                                            </p:txEl>
                                          </p:spTgt>
                                        </p:tgtEl>
                                      </p:cBhvr>
                                    </p:animEffect>
                                    <p:anim calcmode="lin" valueType="num">
                                      <p:cBhvr>
                                        <p:cTn id="54" dur="225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5" dur="225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par>
                          <p:cTn id="56" fill="hold">
                            <p:stCondLst>
                              <p:cond delay="24000"/>
                            </p:stCondLst>
                            <p:childTnLst>
                              <p:par>
                                <p:cTn id="57" presetID="42" presetClass="entr" presetSubtype="0" fill="hold" nodeType="afterEffect">
                                  <p:stCondLst>
                                    <p:cond delay="0"/>
                                  </p:stCondLst>
                                  <p:childTnLst>
                                    <p:set>
                                      <p:cBhvr>
                                        <p:cTn id="58" dur="1" fill="hold">
                                          <p:stCondLst>
                                            <p:cond delay="0"/>
                                          </p:stCondLst>
                                        </p:cTn>
                                        <p:tgtEl>
                                          <p:spTgt spid="2">
                                            <p:txEl>
                                              <p:pRg st="8" end="8"/>
                                            </p:txEl>
                                          </p:spTgt>
                                        </p:tgtEl>
                                        <p:attrNameLst>
                                          <p:attrName>style.visibility</p:attrName>
                                        </p:attrNameLst>
                                      </p:cBhvr>
                                      <p:to>
                                        <p:strVal val="visible"/>
                                      </p:to>
                                    </p:set>
                                    <p:animEffect transition="in" filter="fade">
                                      <p:cBhvr>
                                        <p:cTn id="59" dur="2250"/>
                                        <p:tgtEl>
                                          <p:spTgt spid="2">
                                            <p:txEl>
                                              <p:pRg st="8" end="8"/>
                                            </p:txEl>
                                          </p:spTgt>
                                        </p:tgtEl>
                                      </p:cBhvr>
                                    </p:animEffect>
                                    <p:anim calcmode="lin" valueType="num">
                                      <p:cBhvr>
                                        <p:cTn id="60" dur="225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61" dur="225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par>
                          <p:cTn id="62" fill="hold">
                            <p:stCondLst>
                              <p:cond delay="26250"/>
                            </p:stCondLst>
                            <p:childTnLst>
                              <p:par>
                                <p:cTn id="63" presetID="42" presetClass="entr" presetSubtype="0" fill="hold" nodeType="afterEffect">
                                  <p:stCondLst>
                                    <p:cond delay="0"/>
                                  </p:stCondLst>
                                  <p:childTnLst>
                                    <p:set>
                                      <p:cBhvr>
                                        <p:cTn id="64" dur="1" fill="hold">
                                          <p:stCondLst>
                                            <p:cond delay="0"/>
                                          </p:stCondLst>
                                        </p:cTn>
                                        <p:tgtEl>
                                          <p:spTgt spid="2">
                                            <p:txEl>
                                              <p:pRg st="9" end="9"/>
                                            </p:txEl>
                                          </p:spTgt>
                                        </p:tgtEl>
                                        <p:attrNameLst>
                                          <p:attrName>style.visibility</p:attrName>
                                        </p:attrNameLst>
                                      </p:cBhvr>
                                      <p:to>
                                        <p:strVal val="visible"/>
                                      </p:to>
                                    </p:set>
                                    <p:animEffect transition="in" filter="fade">
                                      <p:cBhvr>
                                        <p:cTn id="65" dur="2250"/>
                                        <p:tgtEl>
                                          <p:spTgt spid="2">
                                            <p:txEl>
                                              <p:pRg st="9" end="9"/>
                                            </p:txEl>
                                          </p:spTgt>
                                        </p:tgtEl>
                                      </p:cBhvr>
                                    </p:animEffect>
                                    <p:anim calcmode="lin" valueType="num">
                                      <p:cBhvr>
                                        <p:cTn id="66" dur="225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67" dur="225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par>
                          <p:cTn id="68" fill="hold">
                            <p:stCondLst>
                              <p:cond delay="28500"/>
                            </p:stCondLst>
                            <p:childTnLst>
                              <p:par>
                                <p:cTn id="69" presetID="42" presetClass="entr" presetSubtype="0" fill="hold" nodeType="afterEffect">
                                  <p:stCondLst>
                                    <p:cond delay="0"/>
                                  </p:stCondLst>
                                  <p:childTnLst>
                                    <p:set>
                                      <p:cBhvr>
                                        <p:cTn id="70" dur="1" fill="hold">
                                          <p:stCondLst>
                                            <p:cond delay="0"/>
                                          </p:stCondLst>
                                        </p:cTn>
                                        <p:tgtEl>
                                          <p:spTgt spid="2">
                                            <p:txEl>
                                              <p:pRg st="10" end="10"/>
                                            </p:txEl>
                                          </p:spTgt>
                                        </p:tgtEl>
                                        <p:attrNameLst>
                                          <p:attrName>style.visibility</p:attrName>
                                        </p:attrNameLst>
                                      </p:cBhvr>
                                      <p:to>
                                        <p:strVal val="visible"/>
                                      </p:to>
                                    </p:set>
                                    <p:animEffect transition="in" filter="fade">
                                      <p:cBhvr>
                                        <p:cTn id="71" dur="2250"/>
                                        <p:tgtEl>
                                          <p:spTgt spid="2">
                                            <p:txEl>
                                              <p:pRg st="10" end="10"/>
                                            </p:txEl>
                                          </p:spTgt>
                                        </p:tgtEl>
                                      </p:cBhvr>
                                    </p:animEffect>
                                    <p:anim calcmode="lin" valueType="num">
                                      <p:cBhvr>
                                        <p:cTn id="72" dur="225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73" dur="225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par>
                          <p:cTn id="74" fill="hold">
                            <p:stCondLst>
                              <p:cond delay="30750"/>
                            </p:stCondLst>
                            <p:childTnLst>
                              <p:par>
                                <p:cTn id="75" presetID="42" presetClass="entr" presetSubtype="0" fill="hold" grpId="0" nodeType="after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fade">
                                      <p:cBhvr>
                                        <p:cTn id="77" dur="3000"/>
                                        <p:tgtEl>
                                          <p:spTgt spid="6"/>
                                        </p:tgtEl>
                                      </p:cBhvr>
                                    </p:animEffect>
                                    <p:anim calcmode="lin" valueType="num">
                                      <p:cBhvr>
                                        <p:cTn id="78" dur="3000" fill="hold"/>
                                        <p:tgtEl>
                                          <p:spTgt spid="6"/>
                                        </p:tgtEl>
                                        <p:attrNameLst>
                                          <p:attrName>ppt_x</p:attrName>
                                        </p:attrNameLst>
                                      </p:cBhvr>
                                      <p:tavLst>
                                        <p:tav tm="0">
                                          <p:val>
                                            <p:strVal val="#ppt_x"/>
                                          </p:val>
                                        </p:tav>
                                        <p:tav tm="100000">
                                          <p:val>
                                            <p:strVal val="#ppt_x"/>
                                          </p:val>
                                        </p:tav>
                                      </p:tavLst>
                                    </p:anim>
                                    <p:anim calcmode="lin" valueType="num">
                                      <p:cBhvr>
                                        <p:cTn id="79"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NTHEON O TEMPLO DOS DEUSES - REFORMATAR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PANTHEON O TEMPLO DOS DEUSES - REFORMATARE</Template>
  <TotalTime>20</TotalTime>
  <Words>505</Words>
  <Application>Microsoft Office PowerPoint</Application>
  <PresentationFormat>Personalizar</PresentationFormat>
  <Paragraphs>39</Paragraphs>
  <Slides>9</Slides>
  <Notes>1</Notes>
  <HiddenSlides>0</HiddenSlides>
  <MMClips>0</MMClips>
  <ScaleCrop>false</ScaleCrop>
  <HeadingPairs>
    <vt:vector size="4" baseType="variant">
      <vt:variant>
        <vt:lpstr>Tema</vt:lpstr>
      </vt:variant>
      <vt:variant>
        <vt:i4>2</vt:i4>
      </vt:variant>
      <vt:variant>
        <vt:lpstr>Títulos de slides</vt:lpstr>
      </vt:variant>
      <vt:variant>
        <vt:i4>9</vt:i4>
      </vt:variant>
    </vt:vector>
  </HeadingPairs>
  <TitlesOfParts>
    <vt:vector size="11" baseType="lpstr">
      <vt:lpstr>PANTHEON O TEMPLO DOS DEUSES - REFORMATARE</vt:lpstr>
      <vt:lpstr>2_Viagem</vt:lpstr>
      <vt:lpstr>Slide 1</vt:lpstr>
      <vt:lpstr>Slide 2</vt:lpstr>
      <vt:lpstr>Slide 3</vt:lpstr>
      <vt:lpstr>Slide 4</vt:lpstr>
      <vt:lpstr>Slide 5</vt:lpstr>
      <vt:lpstr>Slide 6</vt:lpstr>
      <vt:lpstr>Slide 7</vt:lpstr>
      <vt:lpstr>Slide 8</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2</cp:revision>
  <dcterms:created xsi:type="dcterms:W3CDTF">2020-06-15T18:18:43Z</dcterms:created>
  <dcterms:modified xsi:type="dcterms:W3CDTF">2020-06-15T18:39:39Z</dcterms:modified>
</cp:coreProperties>
</file>