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media/audio11.wav" ContentType="audio/x-wav"/>
  <Override PartName="/ppt/media/audio21.wav" ContentType="audio/x-wav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895" r:id="rId2"/>
  </p:sldMasterIdLst>
  <p:notesMasterIdLst>
    <p:notesMasterId r:id="rId19"/>
  </p:notesMasterIdLst>
  <p:sldIdLst>
    <p:sldId id="281" r:id="rId3"/>
    <p:sldId id="282" r:id="rId4"/>
    <p:sldId id="283" r:id="rId5"/>
    <p:sldId id="284" r:id="rId6"/>
    <p:sldId id="285" r:id="rId7"/>
    <p:sldId id="286" r:id="rId8"/>
    <p:sldId id="288" r:id="rId9"/>
    <p:sldId id="290" r:id="rId10"/>
    <p:sldId id="292" r:id="rId11"/>
    <p:sldId id="291" r:id="rId12"/>
    <p:sldId id="294" r:id="rId13"/>
    <p:sldId id="293" r:id="rId14"/>
    <p:sldId id="295" r:id="rId15"/>
    <p:sldId id="296" r:id="rId16"/>
    <p:sldId id="297" r:id="rId17"/>
    <p:sldId id="298" r:id="rId18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2" autoAdjust="0"/>
    <p:restoredTop sz="94660"/>
  </p:normalViewPr>
  <p:slideViewPr>
    <p:cSldViewPr>
      <p:cViewPr varScale="1">
        <p:scale>
          <a:sx n="118" d="100"/>
          <a:sy n="118" d="100"/>
        </p:scale>
        <p:origin x="-398" y="-10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C2E2533-719B-4F67-A5A4-C3174BCBA9EA}" type="datetimeFigureOut">
              <a:rPr lang="pt-BR"/>
              <a:pPr>
                <a:defRPr/>
              </a:pPr>
              <a:t>09/01/2020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75705E7-6AB8-4986-8662-13411231F1C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917770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58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0C18B0-FCC5-434D-9EF0-CCA262FCD52D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2222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68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48D0DFD-6CD1-40C0-9000-77778EE08E4E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80626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16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6923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904875" y="2736057"/>
            <a:ext cx="7315200" cy="959644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>
          <a:xfrm>
            <a:off x="914400" y="3786188"/>
            <a:ext cx="7315200" cy="51435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>
          <a:xfrm>
            <a:off x="904875" y="2736057"/>
            <a:ext cx="228600" cy="959644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6"/>
          <p:cNvSpPr/>
          <p:nvPr/>
        </p:nvSpPr>
        <p:spPr>
          <a:xfrm>
            <a:off x="914400" y="3786188"/>
            <a:ext cx="228600" cy="51435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1219200" y="2914650"/>
            <a:ext cx="6858000" cy="74295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219200" y="3843338"/>
            <a:ext cx="6858000" cy="40005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10" name="Espaço Reservado para Data 27"/>
          <p:cNvSpPr>
            <a:spLocks noGrp="1"/>
          </p:cNvSpPr>
          <p:nvPr>
            <p:ph type="dt" sz="half" idx="10"/>
          </p:nvPr>
        </p:nvSpPr>
        <p:spPr>
          <a:xfrm>
            <a:off x="6400800" y="4766072"/>
            <a:ext cx="2286000" cy="275034"/>
          </a:xfrm>
        </p:spPr>
        <p:txBody>
          <a:bodyPr/>
          <a:lstStyle>
            <a:lvl1pPr>
              <a:defRPr sz="1400"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35AE9345-CAF4-46CE-BF7D-178CF73017C1}" type="datetimeFigureOut">
              <a:rPr lang="pt-BR"/>
              <a:pPr>
                <a:defRPr/>
              </a:pPr>
              <a:t>09/01/2020</a:t>
            </a:fld>
            <a:endParaRPr lang="pt-BR"/>
          </a:p>
        </p:txBody>
      </p:sp>
      <p:sp>
        <p:nvSpPr>
          <p:cNvPr id="11" name="Espaço Reservado para Rodapé 16"/>
          <p:cNvSpPr>
            <a:spLocks noGrp="1"/>
          </p:cNvSpPr>
          <p:nvPr>
            <p:ph type="ftr" sz="quarter" idx="11"/>
          </p:nvPr>
        </p:nvSpPr>
        <p:spPr>
          <a:xfrm>
            <a:off x="2898775" y="4766072"/>
            <a:ext cx="3475038" cy="275034"/>
          </a:xfrm>
        </p:spPr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2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1216025" y="4766072"/>
            <a:ext cx="1219200" cy="275034"/>
          </a:xfrm>
        </p:spPr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03047305-7D84-4AE2-88A2-4E0D96E57C9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210258326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457200" y="914400"/>
            <a:ext cx="8229600" cy="370332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0C0AF040-329F-4D4D-82FD-585B80BF1189}" type="datetimeFigureOut">
              <a:rPr lang="pt-BR"/>
              <a:pPr>
                <a:defRPr/>
              </a:pPr>
              <a:t>09/01/2020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0FCBE0EC-4E13-4359-9F29-877A1ECF909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39527398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914400" y="2114550"/>
            <a:ext cx="7315200" cy="959644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>
          <a:xfrm>
            <a:off x="914400" y="2114550"/>
            <a:ext cx="228600" cy="959644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19200" y="2228850"/>
            <a:ext cx="6858000" cy="8001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295400" y="3200400"/>
            <a:ext cx="6781800" cy="85725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400800" y="4766072"/>
            <a:ext cx="2286000" cy="275034"/>
          </a:xfrm>
        </p:spPr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1E064074-7AD8-4CBE-A3C7-555BBDC4D18C}" type="datetimeFigureOut">
              <a:rPr lang="pt-BR"/>
              <a:pPr>
                <a:defRPr/>
              </a:pPr>
              <a:t>09/01/2020</a:t>
            </a:fld>
            <a:endParaRPr lang="pt-BR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2898775" y="4766072"/>
            <a:ext cx="3475038" cy="275034"/>
          </a:xfrm>
        </p:spPr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1069976" y="4766072"/>
            <a:ext cx="1520825" cy="275034"/>
          </a:xfrm>
        </p:spPr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ECA1EDA9-E2E9-4680-919A-5652B0D88B7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060296486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71450"/>
            <a:ext cx="8229600" cy="6858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457200" y="914400"/>
            <a:ext cx="4041648" cy="370332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632198" y="912114"/>
            <a:ext cx="4041648" cy="370332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FBD5E80F-866A-4413-9534-F04B81CA6377}" type="datetimeFigureOut">
              <a:rPr lang="pt-BR"/>
              <a:pPr>
                <a:defRPr/>
              </a:pPr>
              <a:t>09/01/2020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E65CD3EB-7D93-48CE-BB89-EE6617BCD0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988353812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71450"/>
            <a:ext cx="8229600" cy="6858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964406"/>
            <a:ext cx="4040188" cy="51435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8201" y="971550"/>
            <a:ext cx="4041775" cy="51435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57200" y="1600200"/>
            <a:ext cx="4038600" cy="302895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648200" y="1600200"/>
            <a:ext cx="4038600" cy="302895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243779EA-1040-4272-891E-9B626BD429BF}" type="datetimeFigureOut">
              <a:rPr lang="pt-BR"/>
              <a:pPr>
                <a:defRPr/>
              </a:pPr>
              <a:t>09/01/2020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61C0CF62-A36C-4A21-A4E1-C6CD77332D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734858155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riângulo isósceles 2"/>
          <p:cNvSpPr>
            <a:spLocks noChangeAspect="1"/>
          </p:cNvSpPr>
          <p:nvPr/>
        </p:nvSpPr>
        <p:spPr>
          <a:xfrm rot="5400000">
            <a:off x="442913" y="4835525"/>
            <a:ext cx="142875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71450"/>
            <a:ext cx="8229600" cy="6858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BBE25233-E599-412C-824D-898875744788}" type="datetimeFigureOut">
              <a:rPr lang="pt-BR"/>
              <a:pPr>
                <a:defRPr/>
              </a:pPr>
              <a:t>09/01/2020</a:t>
            </a:fld>
            <a:endParaRPr lang="pt-BR"/>
          </a:p>
        </p:txBody>
      </p:sp>
      <p:sp>
        <p:nvSpPr>
          <p:cNvPr id="5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8539DF72-71A9-4334-A6C0-DF79FE833AB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901185885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ector reto 10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" name="Triângulo isósceles 2"/>
          <p:cNvSpPr>
            <a:spLocks noChangeAspect="1"/>
          </p:cNvSpPr>
          <p:nvPr/>
        </p:nvSpPr>
        <p:spPr>
          <a:xfrm rot="5400000">
            <a:off x="442913" y="4835525"/>
            <a:ext cx="142875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F93D3EDB-3B96-4B42-BD6C-08DA2CA7A529}" type="datetimeFigureOut">
              <a:rPr lang="pt-BR"/>
              <a:pPr>
                <a:defRPr/>
              </a:pPr>
              <a:t>09/01/2020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8FE6B8D9-3920-415D-BB30-B90CA631EB6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767714619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10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" name="Conector reto 11"/>
          <p:cNvSpPr>
            <a:spLocks noChangeShapeType="1"/>
          </p:cNvSpPr>
          <p:nvPr/>
        </p:nvSpPr>
        <p:spPr bwMode="auto">
          <a:xfrm rot="5400000">
            <a:off x="3915172" y="2493170"/>
            <a:ext cx="4526756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" name="Triângulo isósceles 6"/>
          <p:cNvSpPr>
            <a:spLocks noChangeAspect="1"/>
          </p:cNvSpPr>
          <p:nvPr/>
        </p:nvSpPr>
        <p:spPr>
          <a:xfrm rot="5400000">
            <a:off x="442913" y="4835525"/>
            <a:ext cx="142875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24600" y="228600"/>
            <a:ext cx="2514600" cy="62865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324600" y="914401"/>
            <a:ext cx="2514600" cy="3632597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800" y="228600"/>
            <a:ext cx="5715000" cy="428625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A16B7DA4-936C-4931-A394-DB897A53F4A1}" type="datetimeFigureOut">
              <a:rPr lang="pt-BR"/>
              <a:pPr>
                <a:defRPr/>
              </a:pPr>
              <a:t>09/01/2020</a:t>
            </a:fld>
            <a:endParaRPr lang="pt-BR"/>
          </a:p>
        </p:txBody>
      </p:sp>
      <p:sp>
        <p:nvSpPr>
          <p:cNvPr id="9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7977C554-70CA-4B62-AC57-DD90D2B8B01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190195757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10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" name="Triângulo isósceles 5"/>
          <p:cNvSpPr>
            <a:spLocks noChangeAspect="1"/>
          </p:cNvSpPr>
          <p:nvPr/>
        </p:nvSpPr>
        <p:spPr>
          <a:xfrm rot="5400000">
            <a:off x="442913" y="4835525"/>
            <a:ext cx="142875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6"/>
          <p:cNvSpPr/>
          <p:nvPr/>
        </p:nvSpPr>
        <p:spPr>
          <a:xfrm>
            <a:off x="457201" y="375047"/>
            <a:ext cx="182563" cy="51435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75642"/>
            <a:ext cx="8229600" cy="506016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457200" y="1428750"/>
            <a:ext cx="8229600" cy="3202686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914400"/>
            <a:ext cx="8229600" cy="40005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8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524B8595-34DB-4172-A011-4AC7593A9353}" type="datetimeFigureOut">
              <a:rPr lang="pt-BR"/>
              <a:pPr>
                <a:defRPr/>
              </a:pPr>
              <a:t>09/01/2020</a:t>
            </a:fld>
            <a:endParaRPr lang="pt-BR"/>
          </a:p>
        </p:txBody>
      </p:sp>
      <p:sp>
        <p:nvSpPr>
          <p:cNvPr id="9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C944FB6F-28FC-43D8-AAD9-24B3A7E5F3C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172593926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7A4DEB8B-B6E2-4914-BD4F-4DD1F76A79F6}" type="datetimeFigureOut">
              <a:rPr lang="pt-BR"/>
              <a:pPr>
                <a:defRPr/>
              </a:pPr>
              <a:t>09/01/2020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FB7905BA-E1A1-4CC7-B29E-FF225EECE48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597732408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ector reto 10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" name="Triângulo isósceles 4"/>
          <p:cNvSpPr>
            <a:spLocks noChangeAspect="1"/>
          </p:cNvSpPr>
          <p:nvPr/>
        </p:nvSpPr>
        <p:spPr>
          <a:xfrm rot="5400000">
            <a:off x="442913" y="4835525"/>
            <a:ext cx="142875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Conector reto 14"/>
          <p:cNvSpPr>
            <a:spLocks noChangeShapeType="1"/>
          </p:cNvSpPr>
          <p:nvPr/>
        </p:nvSpPr>
        <p:spPr bwMode="auto">
          <a:xfrm rot="5400000">
            <a:off x="4362053" y="2401491"/>
            <a:ext cx="4388644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F0512A09-A715-4DA8-B7F1-014E5FEC333F}" type="datetimeFigureOut">
              <a:rPr lang="pt-BR"/>
              <a:pPr>
                <a:defRPr/>
              </a:pPr>
              <a:t>09/01/2020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BDE5505C-9E30-4A6E-ADC4-70D2D15A0FC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629097197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78062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1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white"/>
              </a:solidFill>
              <a:latin typeface="Cambria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29137703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9970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98057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7912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15292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8003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xmlns="" val="31497335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99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6589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21"/>
          <p:cNvSpPr>
            <a:spLocks noGrp="1"/>
          </p:cNvSpPr>
          <p:nvPr>
            <p:ph type="title"/>
          </p:nvPr>
        </p:nvSpPr>
        <p:spPr bwMode="auto">
          <a:xfrm>
            <a:off x="457200" y="114300"/>
            <a:ext cx="82296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7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457200" y="914400"/>
            <a:ext cx="8229600" cy="3682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400801" y="4767263"/>
            <a:ext cx="2289175" cy="273844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E2C253-8227-44CC-BB06-A170659FF557}" type="datetimeFigureOut">
              <a:rPr lang="pt-BR"/>
              <a:pPr>
                <a:defRPr/>
              </a:pPr>
              <a:t>09/01/2020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2898775" y="4767263"/>
            <a:ext cx="3505200" cy="273844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612775" y="4767263"/>
            <a:ext cx="1981200" cy="273844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633C26-8DA2-4DE1-A25F-6CC32B252B0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031" name="Conector reto 27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2" name="Conector reto 28"/>
          <p:cNvSpPr>
            <a:spLocks noChangeShapeType="1"/>
          </p:cNvSpPr>
          <p:nvPr/>
        </p:nvSpPr>
        <p:spPr bwMode="auto">
          <a:xfrm>
            <a:off x="457200" y="85725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" name="Triângulo isósceles 9"/>
          <p:cNvSpPr>
            <a:spLocks noChangeAspect="1"/>
          </p:cNvSpPr>
          <p:nvPr/>
        </p:nvSpPr>
        <p:spPr>
          <a:xfrm rot="5400000">
            <a:off x="442913" y="4835525"/>
            <a:ext cx="142875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</p:sldLayoutIdLst>
  <p:transition spd="slow"/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9pPr>
    </p:titleStyle>
    <p:bodyStyle>
      <a:lvl1pPr marL="273050" indent="-273050" algn="l" rtl="0" eaLnBrk="1" fontAlgn="base" hangingPunct="1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1" fontAlgn="base" hangingPunct="1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1" fontAlgn="base" hangingPunct="1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1" fontAlgn="base" hangingPunct="1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fontAlgn="base" hangingPunct="1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09/01/2020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5630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6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1.wav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audio" Target="../media/audio21.wav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jpeg"/><Relationship Id="rId5" Type="http://schemas.openxmlformats.org/officeDocument/2006/relationships/image" Target="../media/image20.gif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 cstate="print">
            <a:alphaModFix amt="83000"/>
            <a:lum/>
          </a:blip>
          <a:srcRect/>
          <a:stretch>
            <a:fillRect t="-4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cs typeface="+mn-cs"/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 rot="20946329">
            <a:off x="1826950" y="2525205"/>
            <a:ext cx="6483488" cy="1808412"/>
          </a:xfrm>
          <a:prstGeom prst="rect">
            <a:avLst/>
          </a:prstGeom>
          <a:noFill/>
          <a:ln>
            <a:noFill/>
          </a:ln>
          <a:scene3d>
            <a:camera prst="isometricOffAxis2Left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ArchUp">
              <a:avLst>
                <a:gd name="adj" fmla="val 9574273"/>
              </a:avLst>
            </a:prstTxWarp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</a:rPr>
              <a:t>Mantinha </a:t>
            </a:r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</a:rPr>
              <a:t>esse mirante sempre enfeitado na esperança </a:t>
            </a:r>
            <a:endParaRPr lang="pt-BR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</a:rPr>
              <a:t>de </a:t>
            </a:r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</a:rPr>
              <a:t>que algum rapaz viesse cortejá-la.</a:t>
            </a:r>
            <a:endParaRPr lang="pt-BR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 fontAlgn="auto">
              <a:spcAft>
                <a:spcPts val="0"/>
              </a:spcAft>
              <a:defRPr/>
            </a:pPr>
            <a:endParaRPr lang="pt-BR" sz="1100" dirty="0">
              <a:solidFill>
                <a:srgbClr val="00B050"/>
              </a:solidFill>
              <a:latin typeface="Cooper Black" panose="0208090404030B020404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pt-BR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PROGRESSÃO</a:t>
            </a:r>
            <a:r>
              <a:rPr lang="pt-BR" sz="1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 </a:t>
            </a:r>
            <a:r>
              <a:rPr lang="pt-BR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AUTOMÁTICA </a:t>
            </a:r>
            <a:r>
              <a:rPr lang="pt-BR" sz="1400" b="1" dirty="0" smtClean="0">
                <a:solidFill>
                  <a:srgbClr val="C00000"/>
                </a:solidFill>
                <a:latin typeface="Segoe Script" panose="020B0504020000000003" pitchFamily="34" charset="0"/>
              </a:rPr>
              <a:t>  </a:t>
            </a:r>
            <a:r>
              <a:rPr lang="pt-BR" sz="2400" b="1" dirty="0" smtClean="0">
                <a:solidFill>
                  <a:srgbClr val="C00000"/>
                </a:solidFill>
                <a:latin typeface="Segoe Script" panose="020B0504020000000003" pitchFamily="34" charset="0"/>
              </a:rPr>
              <a:t> </a:t>
            </a:r>
            <a:endParaRPr lang="pt-BR" sz="2400" b="1" dirty="0">
              <a:solidFill>
                <a:srgbClr val="C00000"/>
              </a:solidFill>
              <a:latin typeface="Segoe Script" panose="020B0504020000000003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 rot="20996473">
            <a:off x="191536" y="846311"/>
            <a:ext cx="3106961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DEBRUÇADA NA JANELA</a:t>
            </a:r>
            <a:endParaRPr lang="pt-BR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0000">
        <p:comb/>
        <p:sndAc>
          <p:stSnd loop="1">
            <p:snd r:embed="rId5" name="Aeoliah - For Your Love Only.wav"/>
          </p:stSnd>
        </p:sndAc>
      </p:transition>
    </mc:Choice>
    <mc:Fallback>
      <p:transition spd="slow" advClick="0" advTm="20000">
        <p:comb/>
        <p:sndAc>
          <p:stSnd loop="1">
            <p:snd r:embed="rId3" name="Aeoliah - For Your Love Onl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4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4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l="-40000" t="-6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pt-BR"/>
          </a:p>
        </p:txBody>
      </p:sp>
      <p:sp useBgFill="1">
        <p:nvSpPr>
          <p:cNvPr id="3" name="Retângulo 2"/>
          <p:cNvSpPr/>
          <p:nvPr/>
        </p:nvSpPr>
        <p:spPr>
          <a:xfrm>
            <a:off x="3873026" y="219075"/>
            <a:ext cx="5040672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rgbClr val="C8081A"/>
                </a:solidFill>
                <a:latin typeface="Bookman Old Style"/>
                <a:ea typeface="Times New Roman"/>
                <a:cs typeface="+mn-cs"/>
              </a:rPr>
              <a:t> </a:t>
            </a:r>
            <a:endParaRPr lang="pt-BR" sz="1400" dirty="0">
              <a:latin typeface="Times New Roman"/>
              <a:ea typeface="Times New Roman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800" dirty="0">
              <a:solidFill>
                <a:srgbClr val="C8081A"/>
              </a:solidFill>
              <a:latin typeface="Bookman Old Style"/>
              <a:ea typeface="Times New Roman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/>
                <a:ea typeface="Times New Roman"/>
                <a:cs typeface="+mn-cs"/>
              </a:rPr>
              <a:t>Era uma pequena cidade do interior, daquelas que tinha somente uma rua com calçamento e as demais de terra </a:t>
            </a:r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/>
                <a:ea typeface="Times New Roman"/>
                <a:cs typeface="+mn-cs"/>
              </a:rPr>
              <a:t>batida</a:t>
            </a:r>
            <a:r>
              <a:rPr lang="pt-BR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/>
                <a:ea typeface="Times New Roman"/>
                <a:cs typeface="+mn-cs"/>
              </a:rPr>
              <a:t>. Ali funcionava o comércio, o correio e o ponto do ônibus que circulava uma vez por semana para a cidade grande. </a:t>
            </a:r>
            <a:endParaRPr lang="pt-BR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/>
                <a:ea typeface="Times New Roman"/>
                <a:cs typeface="+mn-cs"/>
              </a:rPr>
              <a:t> </a:t>
            </a:r>
            <a:endParaRPr lang="pt-BR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fallOve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220856" y="411462"/>
            <a:ext cx="55983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/>
                <a:ea typeface="Times New Roman"/>
                <a:cs typeface="+mn-cs"/>
              </a:rPr>
              <a:t>Essa rua desembocava em uma pracinha defronte a igreja, onde havia um casarão pertencente a um comerciante cuja filha era muito bonita e por isso não a deixava sair de casa, ficava na janela assistindo a tudo o que se passava. </a:t>
            </a:r>
            <a:endParaRPr lang="pt-BR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/>
                <a:ea typeface="Times New Roman"/>
                <a:cs typeface="+mn-cs"/>
              </a:rPr>
              <a:t> </a:t>
            </a:r>
            <a:endParaRPr lang="pt-BR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fallOve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>
            <a:lum/>
          </a:blip>
          <a:srcRect/>
          <a:stretch>
            <a:fillRect l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184730" y="3471870"/>
            <a:ext cx="87978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/>
                <a:ea typeface="Times New Roman"/>
                <a:cs typeface="+mn-cs"/>
              </a:rPr>
              <a:t>Mantinha esse mirante sempre enfeitado na esperança de que algum rapaz viesse cortejá-la</a:t>
            </a:r>
            <a:r>
              <a:rPr lang="pt-BR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/>
                <a:ea typeface="Times New Roman"/>
                <a:cs typeface="+mn-cs"/>
              </a:rPr>
              <a:t>.</a:t>
            </a:r>
            <a:endParaRPr lang="pt-BR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8000">
        <p15:prstTrans prst="wind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2" name="Retângulo 1"/>
          <p:cNvSpPr/>
          <p:nvPr/>
        </p:nvSpPr>
        <p:spPr>
          <a:xfrm>
            <a:off x="4842036" y="201869"/>
            <a:ext cx="4140552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/>
                <a:ea typeface="Times New Roman"/>
                <a:cs typeface="+mn-cs"/>
              </a:rPr>
              <a:t>Um pouco antes de o dia clarear, a mocinha já estava toda arrumada, regando as flores que ficavam na soleira e ali recebia cumprimentos e cordiais saudações dos moradores que iam e vinham.</a:t>
            </a:r>
            <a:endParaRPr lang="pt-BR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rgbClr val="FFFF00"/>
                </a:solidFill>
                <a:latin typeface="Bookman Old Style"/>
                <a:ea typeface="Times New Roman"/>
                <a:cs typeface="+mn-cs"/>
              </a:rPr>
              <a:t> </a:t>
            </a:r>
            <a:endParaRPr lang="pt-BR" dirty="0">
              <a:solidFill>
                <a:srgbClr val="FFFF00"/>
              </a:solidFill>
              <a:latin typeface="Times New Roman"/>
              <a:ea typeface="Times New Roman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wind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2" name="Retângulo 1"/>
          <p:cNvSpPr/>
          <p:nvPr/>
        </p:nvSpPr>
        <p:spPr>
          <a:xfrm>
            <a:off x="251424" y="3651894"/>
            <a:ext cx="862314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/>
                <a:ea typeface="Times New Roman"/>
                <a:cs typeface="+mn-cs"/>
              </a:rPr>
              <a:t>Nesse mundo que lhe foi imposto, viu toda sua vida passar e foi escrevendo as suas ansiedades e aspirações em uma caderneta, que foi encontrada entre seus pertences, depois que partiu para outra dimensão.</a:t>
            </a:r>
            <a:endParaRPr lang="pt-BR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3000">
        <p15:prstTrans prst="peelOff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>
            <a:lum/>
          </a:blip>
          <a:srcRect/>
          <a:stretch>
            <a:fillRect l="-8000" t="-4000" r="-9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521460" y="2841786"/>
            <a:ext cx="7884193" cy="187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A menina debruçou na janela...</a:t>
            </a:r>
            <a:endParaRPr lang="pt-BR" sz="1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Com a ajuda da cadeira da sala.</a:t>
            </a:r>
            <a:endParaRPr lang="pt-BR" sz="1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Viu o </a:t>
            </a:r>
            <a:r>
              <a:rPr lang="pt-BR" sz="32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mundo</a:t>
            </a:r>
            <a:r>
              <a:rPr lang="pt-BR" sz="28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 desfilar!</a:t>
            </a:r>
            <a:endParaRPr lang="pt-BR" sz="1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Brincou de boneca papai e mamãe.</a:t>
            </a:r>
            <a:endParaRPr lang="pt-BR" sz="1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547664" y="356116"/>
            <a:ext cx="382476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POEMA DE UMA ALMA </a:t>
            </a:r>
          </a:p>
          <a:p>
            <a:pPr algn="ctr"/>
            <a:r>
              <a:rPr lang="pt-BR" sz="2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SOLITÁRIA</a:t>
            </a:r>
            <a:endParaRPr lang="pt-BR" sz="24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8000">
        <p15:prstTrans prst="peelOff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323528" y="2859782"/>
            <a:ext cx="8731164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A menina-moça debruçou na janela...</a:t>
            </a:r>
            <a:endParaRPr lang="pt-BR" sz="1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Viu o mundo girar.</a:t>
            </a:r>
            <a:endParaRPr lang="pt-BR" sz="1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Aquarela colorida!</a:t>
            </a:r>
            <a:endParaRPr lang="pt-BR" sz="1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Vestiu o primeiro “</a:t>
            </a:r>
            <a:r>
              <a:rPr lang="pt-BR" sz="2800" b="1" dirty="0" err="1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soutien</a:t>
            </a:r>
            <a:r>
              <a:rPr lang="pt-BR" sz="28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”, sentiu-se mulher.</a:t>
            </a:r>
            <a:endParaRPr lang="pt-BR" sz="1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8000">
        <p15:prstTrans prst="prestige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500721" y="2481738"/>
            <a:ext cx="8461127" cy="2431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endParaRPr lang="pt-BR" sz="4400" b="1" dirty="0">
              <a:solidFill>
                <a:srgbClr val="003300"/>
              </a:solidFill>
              <a:latin typeface="Browallia New" pitchFamily="34" charset="-34"/>
              <a:cs typeface="Times New Roman" pitchFamily="18" charset="0"/>
            </a:endParaRPr>
          </a:p>
          <a:p>
            <a:pPr algn="ctr"/>
            <a:r>
              <a:rPr lang="pt-BR" sz="36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A mocinha debruçou na janela</a:t>
            </a:r>
            <a:r>
              <a:rPr lang="pt-BR" sz="3600" b="1" dirty="0" smtClean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...</a:t>
            </a:r>
            <a:endParaRPr lang="pt-BR" sz="3600" b="1" dirty="0">
              <a:solidFill>
                <a:srgbClr val="FFFF00"/>
              </a:solidFill>
              <a:latin typeface="Browallia New" pitchFamily="34" charset="-34"/>
              <a:cs typeface="Times New Roman" pitchFamily="18" charset="0"/>
            </a:endParaRPr>
          </a:p>
          <a:p>
            <a:pPr algn="ctr"/>
            <a:r>
              <a:rPr lang="pt-BR" sz="36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Viu os sonhos dos adolescentes</a:t>
            </a:r>
            <a:r>
              <a:rPr lang="pt-BR" sz="3600" b="1" dirty="0" smtClean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.</a:t>
            </a:r>
            <a:endParaRPr lang="pt-BR" sz="3600" b="1" dirty="0">
              <a:solidFill>
                <a:srgbClr val="FFFF00"/>
              </a:solidFill>
              <a:latin typeface="Browallia New" pitchFamily="34" charset="-34"/>
              <a:cs typeface="Times New Roman" pitchFamily="18" charset="0"/>
            </a:endParaRPr>
          </a:p>
          <a:p>
            <a:pPr algn="ctr"/>
            <a:r>
              <a:rPr lang="pt-BR" sz="36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Quinze anos...</a:t>
            </a:r>
            <a:endParaRPr lang="pt-BR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8000">
        <p15:prstTrans prst="prestige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>
            <a:lum/>
          </a:blip>
          <a:srcRect/>
          <a:stretch>
            <a:fillRect t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323528" y="2571750"/>
            <a:ext cx="8640509" cy="2185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Primeiro baile, um beijo na face!</a:t>
            </a:r>
            <a:endParaRPr lang="pt-BR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sz="44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Voou pelas alturas!</a:t>
            </a:r>
            <a:endParaRPr lang="pt-BR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8000">
        <p:randomBar dir="vert"/>
      </p:transition>
    </mc:Choice>
    <mc:Fallback>
      <p:transition spd="slow" advClick="0" advTm="18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251520" y="2787774"/>
            <a:ext cx="864096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Dançou a valsa do Imperador!</a:t>
            </a:r>
          </a:p>
          <a:p>
            <a:pPr algn="ctr"/>
            <a:r>
              <a:rPr lang="pt-BR" sz="44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Percorreu os bosques de Viena!</a:t>
            </a:r>
          </a:p>
          <a:p>
            <a:pPr algn="ctr"/>
            <a:r>
              <a:rPr lang="pt-BR" sz="44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Navegou no Danúbio Azul!</a:t>
            </a:r>
            <a:endParaRPr lang="pt-BR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8000">
        <p:comb/>
      </p:transition>
    </mc:Choice>
    <mc:Fallback>
      <p:transition spd="slow" advClick="0" advTm="18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611560" y="2355726"/>
            <a:ext cx="810108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A jovem debruçou na janela...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Viu o primeiro amor.</a:t>
            </a:r>
            <a:endParaRPr lang="pt-BR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sz="36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Desfraldou o seu segredo.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Um fruto do príncipe encantado!</a:t>
            </a:r>
            <a:endParaRPr lang="pt-BR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395536" y="2355726"/>
            <a:ext cx="8496944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A mulher debruçou na janela...</a:t>
            </a:r>
            <a:endParaRPr lang="pt-BR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Viu a juventude ficar no passado.</a:t>
            </a:r>
            <a:endParaRPr lang="pt-BR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Um filho habitou o seu mundo</a:t>
            </a:r>
            <a:r>
              <a:rPr lang="pt-BR" sz="3200" b="1" dirty="0" smtClean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.</a:t>
            </a:r>
            <a:endParaRPr lang="pt-BR" sz="3200" b="1" dirty="0">
              <a:solidFill>
                <a:srgbClr val="FFFF00"/>
              </a:solidFill>
              <a:latin typeface="Browallia New" pitchFamily="34" charset="-34"/>
              <a:cs typeface="Times New Roman" pitchFamily="18" charset="0"/>
            </a:endParaRPr>
          </a:p>
          <a:p>
            <a:pPr algn="ctr"/>
            <a:r>
              <a:rPr lang="pt-BR" sz="36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As fantasias terminaram, sentiu-se uma plebeia.</a:t>
            </a:r>
            <a:endParaRPr lang="pt-BR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8000">
        <p:comb/>
      </p:transition>
    </mc:Choice>
    <mc:Fallback>
      <p:transition spd="slow" advClick="0" advTm="18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150747" y="2931790"/>
            <a:ext cx="8731164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A senhora debruçou na janela</a:t>
            </a:r>
            <a:r>
              <a:rPr lang="pt-BR" sz="3200" b="1" dirty="0" smtClean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...Viu </a:t>
            </a:r>
            <a:r>
              <a:rPr lang="pt-BR" sz="32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o mundo desabar.</a:t>
            </a:r>
            <a:endParaRPr lang="pt-BR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Conversou com </a:t>
            </a:r>
            <a:r>
              <a:rPr lang="pt-BR" sz="3200" b="1" dirty="0" smtClean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Jesus. Confortou-se </a:t>
            </a:r>
            <a:r>
              <a:rPr lang="pt-BR" sz="32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na religião.</a:t>
            </a:r>
            <a:endParaRPr lang="pt-BR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8000">
        <p14:rippl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>
            <a:lum/>
          </a:blip>
          <a:srcRect/>
          <a:stretch>
            <a:fillRect l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pt-BR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207087" y="2031678"/>
            <a:ext cx="8759226" cy="289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Da cadeira de balanço da sala de estar.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Repassou toda sua vida. 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E viu a janela se fechar.</a:t>
            </a:r>
            <a:endParaRPr lang="pt-BR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Serraram-se as cortinas.</a:t>
            </a:r>
            <a:endParaRPr lang="pt-BR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sz="5400" b="1" dirty="0">
                <a:solidFill>
                  <a:srgbClr val="FFFF00"/>
                </a:solidFill>
                <a:latin typeface="Browallia New" pitchFamily="34" charset="-34"/>
                <a:cs typeface="Times New Roman" pitchFamily="18" charset="0"/>
              </a:rPr>
              <a:t>E a sua luz se apagou.</a:t>
            </a:r>
            <a:r>
              <a:rPr lang="pt-BR" sz="5400" b="1" dirty="0">
                <a:solidFill>
                  <a:srgbClr val="FF0000"/>
                </a:solidFill>
                <a:latin typeface="Browallia New" pitchFamily="34" charset="-34"/>
                <a:cs typeface="Times New Roman" pitchFamily="18" charset="0"/>
              </a:rPr>
              <a:t> </a:t>
            </a:r>
            <a:endParaRPr lang="pt-BR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fracture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91880" y="1779307"/>
            <a:ext cx="5405679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AUTORIA DO TEXTO E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FORMATAÇÃO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Arte Final / Pesquisas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Acervo Pessoal / Internet   </a:t>
            </a:r>
            <a:endParaRPr lang="pt-BR" sz="14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Músicas de Fundo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For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Your</a:t>
            </a:r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Love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Only</a:t>
            </a:r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  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</a:t>
            </a:r>
            <a:r>
              <a:rPr lang="pt-BR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Sou Rebelde/Lilian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86246" y="206839"/>
            <a:ext cx="1998222" cy="150484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220695" y="3570477"/>
            <a:ext cx="5558420" cy="1321580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  <a:cs typeface="+mn-cs"/>
              </a:rPr>
              <a:t>ACESSE  MEUS  ESPAÇOS  CULTURAIS  E  TORNE-SE  MEU SEGUIDOR</a:t>
            </a:r>
            <a:endParaRPr lang="pt-BR" dirty="0">
              <a:solidFill>
                <a:srgbClr val="002060"/>
              </a:solidFill>
              <a:latin typeface="Britannic Bold" panose="020B090306070302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>
                <a:solidFill>
                  <a:srgbClr val="7030A0"/>
                </a:solidFill>
                <a:latin typeface="Britannic Bold" panose="020B0903060703020204" pitchFamily="34" charset="0"/>
                <a:cs typeface="+mn-cs"/>
                <a:hlinkClick r:id="rId7"/>
              </a:rPr>
              <a:t>http://vendraminiletras.blogspot.com/</a:t>
            </a:r>
            <a:endParaRPr lang="pt-BR" dirty="0">
              <a:solidFill>
                <a:srgbClr val="7030A0"/>
              </a:solidFill>
              <a:latin typeface="Britannic Bold" panose="020B090306070302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 smtClean="0">
                <a:solidFill>
                  <a:srgbClr val="7030A0"/>
                </a:solidFill>
                <a:latin typeface="Britannic Bold" panose="020B0903060703020204" pitchFamily="34" charset="0"/>
                <a:cs typeface="+mn-cs"/>
              </a:rPr>
              <a:t>www.sergrasan.com/toninhovendraminislides</a:t>
            </a:r>
            <a:r>
              <a:rPr lang="pt-BR" dirty="0">
                <a:solidFill>
                  <a:srgbClr val="7030A0"/>
                </a:solidFill>
                <a:latin typeface="Britannic Bold" panose="020B0903060703020204" pitchFamily="34" charset="0"/>
                <a:cs typeface="+mn-cs"/>
              </a:rPr>
              <a:t>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25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88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825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88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</a:p>
          <a:p>
            <a:pPr algn="ctr"/>
            <a:r>
              <a:rPr lang="pt-BR" sz="105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Correspondências para o Autor -  E-mail: toninhovendramini@gmail.com</a:t>
            </a:r>
          </a:p>
        </p:txBody>
      </p:sp>
    </p:spTree>
    <p:extLst>
      <p:ext uri="{BB962C8B-B14F-4D97-AF65-F5344CB8AC3E}">
        <p14:creationId xmlns:p14="http://schemas.microsoft.com/office/powerpoint/2010/main" xmlns="" val="1406995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100000">
        <p14:ferris dir="l"/>
        <p:sndAc>
          <p:stSnd loop="1">
            <p:snd r:embed="rId8" name="Lilian - Sou rebelde.wav"/>
          </p:stSnd>
        </p:sndAc>
      </p:transition>
    </mc:Choice>
    <mc:Fallback>
      <p:transition spd="slow" advClick="0" advTm="100000">
        <p:fade/>
        <p:sndAc>
          <p:stSnd loop="1">
            <p:snd r:embed="rId3" name="Lilian - Sou rebel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DEBRUÇADA NA JANELA">
  <a:themeElements>
    <a:clrScheme name="Origem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em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em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DEBRUÇADA NA JANELA</Template>
  <TotalTime>4</TotalTime>
  <Words>424</Words>
  <Application>Microsoft Office PowerPoint</Application>
  <PresentationFormat>Apresentação na tela (16:9)</PresentationFormat>
  <Paragraphs>66</Paragraphs>
  <Slides>16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16</vt:i4>
      </vt:variant>
    </vt:vector>
  </HeadingPairs>
  <TitlesOfParts>
    <vt:vector size="18" baseType="lpstr">
      <vt:lpstr>DEBRUÇADA NA JANELA</vt:lpstr>
      <vt:lpstr>1_Viagem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</cp:revision>
  <dcterms:created xsi:type="dcterms:W3CDTF">2020-01-09T20:04:05Z</dcterms:created>
  <dcterms:modified xsi:type="dcterms:W3CDTF">2020-01-09T20:08:46Z</dcterms:modified>
</cp:coreProperties>
</file>