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0" r:id="rId2"/>
  </p:sldMasterIdLst>
  <p:notesMasterIdLst>
    <p:notesMasterId r:id="rId10"/>
  </p:notesMasterIdLst>
  <p:sldIdLst>
    <p:sldId id="294" r:id="rId3"/>
    <p:sldId id="297" r:id="rId4"/>
    <p:sldId id="298" r:id="rId5"/>
    <p:sldId id="299" r:id="rId6"/>
    <p:sldId id="300" r:id="rId7"/>
    <p:sldId id="301" r:id="rId8"/>
    <p:sldId id="295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3" d="100"/>
          <a:sy n="113" d="100"/>
        </p:scale>
        <p:origin x="542" y="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B7CB0-FCAB-414B-BE38-D3EADDEF269B}" type="datetimeFigureOut">
              <a:rPr lang="pt-BR" smtClean="0"/>
              <a:t>07/07/2023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1C38B-D316-4646-B0D2-57EC371A9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901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383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867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40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1685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477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4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57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534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336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639300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542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417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532CC7C5-2A0D-48E5-90FE-95EEA0A62E1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64407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696729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87931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47982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98064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298917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2254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54976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64572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4665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10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530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1894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2542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377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68123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B5B5CA0C-DCF6-4B88-A728-960E3E0DBA7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0550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07/07/2023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280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 smtClean="0"/>
              <a:pPr>
                <a:defRPr/>
              </a:pPr>
              <a:t>07/07/2023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10C18A3-3A7D-4E6C-A59A-DA3633AB5B6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8253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6.gif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80000" b="-8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6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Título 1"/>
          <p:cNvSpPr txBox="1">
            <a:spLocks/>
          </p:cNvSpPr>
          <p:nvPr/>
        </p:nvSpPr>
        <p:spPr>
          <a:xfrm>
            <a:off x="6525850" y="3223551"/>
            <a:ext cx="2583263" cy="562357"/>
          </a:xfrm>
          <a:prstGeom prst="rect">
            <a:avLst/>
          </a:prstGeom>
          <a:noFill/>
          <a:ln>
            <a:noFill/>
          </a:ln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Down">
              <a:avLst/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 </a:t>
            </a:r>
            <a:endParaRPr lang="pt-BR" sz="2400" b="1" dirty="0">
              <a:solidFill>
                <a:srgbClr val="FFFF00"/>
              </a:solidFill>
              <a:latin typeface="Cooper Black" panose="0208090404030B0204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 </a:t>
            </a:r>
            <a:r>
              <a:rPr lang="pt-BR" sz="2800" b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NÃO USE O MOUSE</a:t>
            </a:r>
            <a:endParaRPr lang="pt-BR" sz="1800" b="1" dirty="0" smtClean="0">
              <a:solidFill>
                <a:srgbClr val="002060"/>
              </a:solidFill>
              <a:latin typeface="Algerian" panose="04020705040A02060702" pitchFamily="82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progressão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AUTOMÁTICA </a:t>
            </a:r>
            <a:r>
              <a:rPr lang="pt-BR" sz="3600" b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   </a:t>
            </a:r>
            <a:endParaRPr lang="pt-BR" sz="3200" b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 rot="20931059">
            <a:off x="691760" y="970560"/>
            <a:ext cx="369049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urlz MT" panose="04040404050702020202" pitchFamily="82" charset="0"/>
              </a:rPr>
              <a:t>UMA LUZ EM SEU CAMINHO</a:t>
            </a:r>
            <a:endParaRPr lang="pt-BR" sz="24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Curlz MT" panose="04040404050702020202" pitchFamily="82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572000" y="504069"/>
            <a:ext cx="4144026" cy="3046988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ln w="9525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Existem lugares escuros, a ausência de luz, não deveria nos assustar, afinal, somos portadores do brilho da nossa consciência, sempre iluminando os </a:t>
            </a:r>
            <a:r>
              <a:rPr lang="pt-BR" sz="2400" b="1" dirty="0" smtClean="0">
                <a:ln w="9525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nossos caminhos,</a:t>
            </a:r>
            <a:endParaRPr lang="pt-BR" sz="2400" b="1" dirty="0">
              <a:ln w="9525">
                <a:solidFill>
                  <a:srgbClr val="00B0F0"/>
                </a:solidFill>
                <a:prstDash val="solid"/>
              </a:ln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1117" y="3639783"/>
            <a:ext cx="412311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pt-BR" sz="2400" dirty="0" smtClean="0">
                <a:latin typeface="Arial Black" panose="020B0A04020102020204" pitchFamily="34" charset="0"/>
              </a:rPr>
              <a:t>E DESCOBRINDO</a:t>
            </a:r>
          </a:p>
          <a:p>
            <a:pPr algn="ctr"/>
            <a:r>
              <a:rPr lang="pt-BR" sz="2400" dirty="0" smtClean="0">
                <a:latin typeface="Arial Black" panose="020B0A04020102020204" pitchFamily="34" charset="0"/>
              </a:rPr>
              <a:t> O QUE NOS FAZ VIVER</a:t>
            </a:r>
            <a:endParaRPr lang="pt-BR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79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14:prism dir="d" isContent="1"/>
        <p:sndAc>
          <p:stSnd loop="1">
            <p:snd r:embed="rId3" name="60 Years - II.wav"/>
          </p:stSnd>
        </p:sndAc>
      </p:transition>
    </mc:Choice>
    <mc:Fallback xmlns="">
      <p:transition spd="slow" advClick="0" advTm="15000">
        <p:fade/>
        <p:sndAc>
          <p:stSnd loop="1">
            <p:snd r:embed="rId6" name="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004048" y="411510"/>
            <a:ext cx="38523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Os </a:t>
            </a:r>
            <a:r>
              <a:rPr lang="pt-B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lugares escuros </a:t>
            </a:r>
            <a:r>
              <a:rPr lang="pt-BR" sz="3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desconhecidos, com portas fechadas, esperam pacientemente a chave do nosso despertar.</a:t>
            </a:r>
            <a:endParaRPr lang="pt-BR" sz="32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36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1628">
            <a:off x="335285" y="2344119"/>
            <a:ext cx="3512022" cy="297985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248" y="-153754"/>
            <a:ext cx="2997200" cy="39878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38" y="267494"/>
            <a:ext cx="2952328" cy="26196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15649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eelOff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1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4" dur="3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3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01964" y="231438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Há portais </a:t>
            </a:r>
            <a:r>
              <a:rPr lang="pt-BR" sz="4400" b="1" dirty="0" smtClean="0">
                <a:ln w="22225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com sombras e escondidos</a:t>
            </a:r>
            <a:r>
              <a:rPr lang="pt-BR" sz="44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pt-BR" sz="4400" b="1" dirty="0" smtClean="0">
                <a:ln w="22225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esperando</a:t>
            </a:r>
            <a:r>
              <a:rPr lang="pt-BR" sz="4400" b="1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4400" b="1" dirty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nossa coragem para serem abertos</a:t>
            </a:r>
            <a:r>
              <a:rPr lang="pt-BR" sz="4400" b="1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4400" b="1" dirty="0">
              <a:ln w="22225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34492"/>
            <a:ext cx="3816424" cy="442903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318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prism isContent="1" isInverted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78233" y="411462"/>
            <a:ext cx="48143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Afinal, somos filhos do sol, banhados pela ternura da lua, que, movendo-se no firmamento sobre os oceanos, nos levam as lembranças da nossa casa, recordando a nossa origem.</a:t>
            </a:r>
            <a:endParaRPr lang="pt-BR" sz="3200" b="1" dirty="0">
              <a:ln w="22225">
                <a:solidFill>
                  <a:srgbClr val="00B0F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8500">
            <a:off x="228987" y="362919"/>
            <a:ext cx="4421044" cy="293999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91199"/>
            <a:ext cx="3780504" cy="284632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3923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ageCurlDoubl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81415" y="411462"/>
            <a:ext cx="430117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dirty="0">
                <a:ln w="22225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Somos poeira das estrelas, a chama viva de um cometa, fluindo entre corpos e vidas, descobrindo, a cada jornada, um pouco mais sobre o que há além desse mundo, mostrando que a vida é rica e bela.</a:t>
            </a:r>
            <a:endParaRPr lang="pt-BR" sz="2800" b="1" dirty="0">
              <a:ln w="22225">
                <a:solidFill>
                  <a:srgbClr val="00B0F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8965">
            <a:off x="142896" y="410592"/>
            <a:ext cx="2980871" cy="210543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378" y="-380578"/>
            <a:ext cx="2700157" cy="3520588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2876">
            <a:off x="-171108" y="1952976"/>
            <a:ext cx="3867766" cy="2606768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2378">
            <a:off x="2123295" y="2886893"/>
            <a:ext cx="3175290" cy="2542763"/>
          </a:xfrm>
          <a:prstGeom prst="rect">
            <a:avLst/>
          </a:prstGeom>
          <a:ln w="28575">
            <a:solidFill>
              <a:srgbClr val="FFC000"/>
            </a:solidFill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5560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restig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90661" y="311408"/>
            <a:ext cx="44105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Não tenha medo das </a:t>
            </a:r>
            <a:r>
              <a:rPr lang="pt-BR" sz="28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sombras!</a:t>
            </a:r>
            <a:endParaRPr lang="pt-BR" sz="28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8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Não há escuro que resista ao brilho do nosso ser.</a:t>
            </a:r>
            <a:endParaRPr lang="pt-BR" sz="28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8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 nosso coração ilumina mais que milhares de estrelas</a:t>
            </a:r>
            <a:r>
              <a:rPr lang="pt-BR" sz="2800" b="1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t-BR" sz="2800" b="1" dirty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800" b="1" dirty="0">
              <a:ln w="1016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6032">
            <a:off x="227423" y="81686"/>
            <a:ext cx="4671575" cy="486064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242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40000">
        <p15:prstTrans prst="fracture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52069" y="2028115"/>
            <a:ext cx="2711375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400" b="1" i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  </a:t>
            </a:r>
            <a:endParaRPr lang="pt-BR" sz="14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Des Roses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Rouges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Pour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Un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Ange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Blond</a:t>
            </a:r>
            <a:endParaRPr lang="pt-BR" sz="14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Lucky </a:t>
            </a:r>
            <a:r>
              <a:rPr lang="pt-BR" sz="14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Blondo</a:t>
            </a:r>
            <a:endParaRPr lang="pt-BR" sz="1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3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69" y="286590"/>
            <a:ext cx="2556284" cy="192512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156954" y="4213328"/>
            <a:ext cx="6118718" cy="73866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 smtClean="0">
                <a:solidFill>
                  <a:srgbClr val="002060"/>
                </a:solidFill>
                <a:latin typeface="Britannic Bold" panose="020B0903060703020204" pitchFamily="34" charset="0"/>
              </a:rPr>
              <a:t>Faça da leitura um hábito, Acostume-se a ter sempre um bom livro à mão, e verificarás que é o seu melhor amigo, que conversará com você somente quando o desejar. Escolha livros instrutivos, sadios e interessantes.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14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Lucky Blondo- Des Roses Rouges Pour Un Ange Blond.wav"/>
          </p:stSnd>
        </p:sndAc>
      </p:transition>
    </mc:Choice>
    <mc:Fallback xmlns="">
      <p:transition spd="slow" advClick="0" advTm="100000">
        <p:fade/>
        <p:sndAc>
          <p:stSnd loop="1">
            <p:snd r:embed="rId8" name="Lucky Blondo- Des Roses Rouges Pour Un Ange Blo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ilha de Vapor">
  <a:themeElements>
    <a:clrScheme name="Escala de Cinza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LUZ EM SEU CAMINHO</Template>
  <TotalTime>38</TotalTime>
  <Words>218</Words>
  <Application>Microsoft Office PowerPoint</Application>
  <PresentationFormat>Apresentação na tela (16:9)</PresentationFormat>
  <Paragraphs>32</Paragraphs>
  <Slides>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Algerian</vt:lpstr>
      <vt:lpstr>Arial</vt:lpstr>
      <vt:lpstr>Arial Black</vt:lpstr>
      <vt:lpstr>Britannic Bold</vt:lpstr>
      <vt:lpstr>Calibri</vt:lpstr>
      <vt:lpstr>Cambria</vt:lpstr>
      <vt:lpstr>Century Gothic</vt:lpstr>
      <vt:lpstr>Cooper Black</vt:lpstr>
      <vt:lpstr>Curlz MT</vt:lpstr>
      <vt:lpstr>David</vt:lpstr>
      <vt:lpstr>Maiandra GD</vt:lpstr>
      <vt:lpstr>Times New Roman</vt:lpstr>
      <vt:lpstr>Wingdings 2</vt:lpstr>
      <vt:lpstr>1_Viagem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5</cp:revision>
  <dcterms:created xsi:type="dcterms:W3CDTF">2023-07-07T14:00:20Z</dcterms:created>
  <dcterms:modified xsi:type="dcterms:W3CDTF">2023-07-07T14:38:53Z</dcterms:modified>
  <cp:contentStatus/>
</cp:coreProperties>
</file>