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  <p:sldMasterId id="2147483732" r:id="rId3"/>
  </p:sldMasterIdLst>
  <p:notesMasterIdLst>
    <p:notesMasterId r:id="rId24"/>
  </p:notesMasterIdLst>
  <p:handoutMasterIdLst>
    <p:handoutMasterId r:id="rId25"/>
  </p:handoutMasterIdLst>
  <p:sldIdLst>
    <p:sldId id="283" r:id="rId4"/>
    <p:sldId id="261" r:id="rId5"/>
    <p:sldId id="262" r:id="rId6"/>
    <p:sldId id="263" r:id="rId7"/>
    <p:sldId id="257" r:id="rId8"/>
    <p:sldId id="264" r:id="rId9"/>
    <p:sldId id="268" r:id="rId10"/>
    <p:sldId id="265" r:id="rId11"/>
    <p:sldId id="258" r:id="rId12"/>
    <p:sldId id="266" r:id="rId13"/>
    <p:sldId id="276" r:id="rId14"/>
    <p:sldId id="267" r:id="rId15"/>
    <p:sldId id="271" r:id="rId16"/>
    <p:sldId id="269" r:id="rId17"/>
    <p:sldId id="270" r:id="rId18"/>
    <p:sldId id="272" r:id="rId19"/>
    <p:sldId id="260" r:id="rId20"/>
    <p:sldId id="273" r:id="rId21"/>
    <p:sldId id="274" r:id="rId22"/>
    <p:sldId id="285" r:id="rId2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9933"/>
    <a:srgbClr val="66FF66"/>
    <a:srgbClr val="66CCFF"/>
    <a:srgbClr val="FF9900"/>
    <a:srgbClr val="CC00FF"/>
    <a:srgbClr val="FF99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 autoAdjust="0"/>
  </p:normalViewPr>
  <p:slideViewPr>
    <p:cSldViewPr>
      <p:cViewPr varScale="1">
        <p:scale>
          <a:sx n="106" d="100"/>
          <a:sy n="106" d="100"/>
        </p:scale>
        <p:origin x="82" y="485"/>
      </p:cViewPr>
      <p:guideLst>
        <p:guide orient="horz" pos="162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 dirty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1D44442-C88C-4785-B07F-1E6C3E05E7C0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5965792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 dirty="0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6764FD1-DD70-461C-87C4-0F678287F586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194425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9CDA2B-59D6-4D0D-9876-33C90AD6A4E0}" type="slidenum">
              <a:rPr lang="pt-BR" altLang="pt-BR"/>
              <a:pPr/>
              <a:t>5</a:t>
            </a:fld>
            <a:endParaRPr lang="pt-BR" altLang="pt-BR" dirty="0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25455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F77046-D150-46E3-8E99-2922A45772ED}" type="slidenum">
              <a:rPr lang="pt-BR" altLang="pt-BR"/>
              <a:pPr/>
              <a:t>9</a:t>
            </a:fld>
            <a:endParaRPr lang="pt-BR" altLang="pt-BR" dirty="0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50652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B95907-7908-46AF-B54A-9FD086CB6433}" type="slidenum">
              <a:rPr lang="pt-BR" altLang="pt-BR"/>
              <a:pPr/>
              <a:t>17</a:t>
            </a:fld>
            <a:endParaRPr lang="pt-BR" altLang="pt-BR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178811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20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6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7"/>
            <a:ext cx="758952" cy="185165"/>
          </a:xfrm>
        </p:spPr>
        <p:txBody>
          <a:bodyPr/>
          <a:lstStyle/>
          <a:p>
            <a:fld id="{601F96C5-F237-47DF-96EA-3D181482C85D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2"/>
            <a:ext cx="2895600" cy="216694"/>
          </a:xfrm>
        </p:spPr>
        <p:txBody>
          <a:bodyPr/>
          <a:lstStyle/>
          <a:p>
            <a:endParaRPr lang="pt-BR" alt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7"/>
            <a:ext cx="758952" cy="185165"/>
          </a:xfrm>
        </p:spPr>
        <p:txBody>
          <a:bodyPr/>
          <a:lstStyle/>
          <a:p>
            <a:fld id="{2DAA3EE9-60ED-4200-960A-B68CC14335F7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E46C-4F8B-402C-9E9F-2CE6781DC4BC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20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D7930-8800-4ED0-8CCE-4A7E9A17B8E7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31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9"/>
            <a:ext cx="4290556" cy="29563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9"/>
            <a:ext cx="4288536" cy="29563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3"/>
            <a:ext cx="762000" cy="185165"/>
          </a:xfrm>
        </p:spPr>
        <p:txBody>
          <a:bodyPr/>
          <a:lstStyle/>
          <a:p>
            <a:fld id="{E39B8CB9-DBB3-47B0-83F0-A279229D690E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B43B5-CD37-479D-86B5-132A96BF18A8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A198-92A4-45B2-875D-A73F03D01E20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2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B81E7-C5F1-47CB-87D6-3EF4B37F7D2A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CF4B0-1ADC-4135-90A8-D0AC9284AD56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5"/>
            <a:ext cx="5867400" cy="576264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C14F2-E550-410F-88AB-35E984DD210D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9CE5-4C11-4F4F-A33B-A4C96B547F37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6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83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75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16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32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2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88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49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14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33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5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9431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807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878718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334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1182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3506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1589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117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0265472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3634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19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4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2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altLang="pt-BR" dirty="0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2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alt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104D20-F532-483A-87FF-32E57C59F77F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1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4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2"/>
            <a:ext cx="2133600" cy="2738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20/10/2021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2"/>
            <a:ext cx="2895600" cy="2738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2"/>
            <a:ext cx="2133600" cy="2738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2135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20/10/2021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93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3.jpeg"/><Relationship Id="rId5" Type="http://schemas.openxmlformats.org/officeDocument/2006/relationships/image" Target="../media/image5.gif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1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tângulo 4"/>
          <p:cNvSpPr/>
          <p:nvPr/>
        </p:nvSpPr>
        <p:spPr>
          <a:xfrm>
            <a:off x="467544" y="267494"/>
            <a:ext cx="50075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rgbClr val="FFFF00"/>
                </a:solidFill>
                <a:latin typeface="Showcard Gothic" panose="04020904020102020604" pitchFamily="82" charset="0"/>
              </a:rPr>
              <a:t> </a:t>
            </a:r>
            <a:r>
              <a:rPr lang="pt-BR" sz="4800" dirty="0">
                <a:solidFill>
                  <a:srgbClr val="FFFF00"/>
                </a:solidFill>
                <a:latin typeface="Showcard Gothic" panose="04020904020102020604" pitchFamily="82" charset="0"/>
              </a:rPr>
              <a:t>VIDA PASSAGEIRA</a:t>
            </a:r>
            <a:endParaRPr lang="pt-BR" sz="3200" dirty="0">
              <a:solidFill>
                <a:srgbClr val="FFFF00"/>
              </a:solidFill>
              <a:latin typeface="Showcard Gothic" panose="04020904020102020604" pitchFamily="82" charset="0"/>
            </a:endParaRPr>
          </a:p>
          <a:p>
            <a:pPr lvl="0" algn="ctr"/>
            <a:endParaRPr lang="pt-BR" sz="1400" dirty="0">
              <a:solidFill>
                <a:srgbClr val="FFFF00"/>
              </a:solidFill>
              <a:latin typeface="Showcard Gothic" panose="04020904020102020604" pitchFamily="82" charset="0"/>
            </a:endParaRPr>
          </a:p>
          <a:p>
            <a:pPr lvl="0" algn="ctr"/>
            <a:endParaRPr lang="pt-BR" altLang="pt-BR" sz="2000" dirty="0">
              <a:solidFill>
                <a:srgbClr val="66CCFF"/>
              </a:solidFill>
              <a:effectLst>
                <a:outerShdw blurRad="38100" dist="38100" dir="2700000" algn="tl">
                  <a:srgbClr val="808080"/>
                </a:outerShdw>
              </a:effectLst>
              <a:cs typeface="Arial" charset="0"/>
            </a:endParaRPr>
          </a:p>
          <a:p>
            <a:pPr lvl="0" algn="ctr"/>
            <a:r>
              <a:rPr lang="pt-BR" altLang="pt-BR" sz="2000" b="1" dirty="0">
                <a:solidFill>
                  <a:srgbClr val="66CCFF"/>
                </a:solidFill>
                <a:cs typeface="Arial" charset="0"/>
              </a:rPr>
              <a:t>Ainda é tempo de voltar-se para Deus e agradecer pela vida, que mesmo passageira, ainda está em nós.</a:t>
            </a:r>
            <a:endParaRPr lang="pt-BR" sz="2000" b="1" dirty="0">
              <a:solidFill>
                <a:srgbClr val="66CCFF"/>
              </a:solidFill>
              <a:latin typeface="Showcard Gothic" panose="04020904020102020604" pitchFamily="82" charset="0"/>
            </a:endParaRPr>
          </a:p>
          <a:p>
            <a:pPr algn="ctr"/>
            <a:r>
              <a:rPr lang="pt-BR" sz="1600" dirty="0">
                <a:solidFill>
                  <a:srgbClr val="FFFF00"/>
                </a:solidFill>
                <a:latin typeface="Showcard Gothic" panose="04020904020102020604" pitchFamily="82" charset="0"/>
              </a:rPr>
              <a:t> </a:t>
            </a:r>
            <a:r>
              <a:rPr lang="pt-BR" sz="1400" dirty="0">
                <a:latin typeface="Snap ITC" panose="04040A07060A02020202" pitchFamily="82" charset="0"/>
              </a:rPr>
              <a:t>Envelhecem as ilusões, magnificamente por nós </a:t>
            </a:r>
          </a:p>
          <a:p>
            <a:pPr algn="ctr"/>
            <a:r>
              <a:rPr lang="pt-BR" sz="1400" dirty="0">
                <a:latin typeface="Snap ITC" panose="04040A07060A02020202" pitchFamily="82" charset="0"/>
              </a:rPr>
              <a:t> ornamentadas, como também envelhece o corpo do homem, </a:t>
            </a:r>
          </a:p>
          <a:p>
            <a:pPr algn="ctr"/>
            <a:r>
              <a:rPr lang="pt-BR" sz="1400" dirty="0">
                <a:latin typeface="Snap ITC" panose="04040A07060A02020202" pitchFamily="82" charset="0"/>
              </a:rPr>
              <a:t>Só a virtude dos sábios não envelhecem</a:t>
            </a:r>
            <a:endParaRPr lang="pt-BR" sz="1400" dirty="0">
              <a:solidFill>
                <a:srgbClr val="FFFF00"/>
              </a:solidFill>
              <a:latin typeface="Showcard Gothic" panose="04020904020102020604" pitchFamily="82" charset="0"/>
            </a:endParaRPr>
          </a:p>
          <a:p>
            <a:pPr lvl="0" algn="ctr"/>
            <a:endParaRPr lang="pt-BR" sz="1400" dirty="0">
              <a:solidFill>
                <a:srgbClr val="FF0000"/>
              </a:solidFill>
              <a:latin typeface="Bodoni MT Black" panose="02070A03080606020203" pitchFamily="18" charset="0"/>
            </a:endParaRPr>
          </a:p>
          <a:p>
            <a:pPr lvl="0" algn="ctr"/>
            <a:r>
              <a:rPr lang="pt-BR" dirty="0">
                <a:solidFill>
                  <a:srgbClr val="FF0000"/>
                </a:solidFill>
                <a:latin typeface="Cooper Black" panose="0208090404030B020404" pitchFamily="18" charset="0"/>
              </a:rPr>
              <a:t>Avanço Automático</a:t>
            </a:r>
          </a:p>
        </p:txBody>
      </p:sp>
    </p:spTree>
    <p:extLst>
      <p:ext uri="{BB962C8B-B14F-4D97-AF65-F5344CB8AC3E}">
        <p14:creationId xmlns:p14="http://schemas.microsoft.com/office/powerpoint/2010/main" val="1733778043"/>
      </p:ext>
    </p:extLst>
  </p:cSld>
  <p:clrMapOvr>
    <a:masterClrMapping/>
  </p:clrMapOvr>
  <p:transition spd="slow" advClick="0" advTm="25000">
    <p:fade/>
    <p:sndAc>
      <p:stSnd loop="1"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1424" y="1671632"/>
            <a:ext cx="87125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</a:rPr>
              <a:t>Se pudéssemos ter consciência do quanto nossa vida é passageira,           talvez pensássemos duas vezes antes de jogar fora                                        as oportunidades que temos de ser                                                                    e de fazer os outros felizes.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241561" y="1671630"/>
            <a:ext cx="66452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</a:rPr>
              <a:t>Muitas flores são colhidas cedo demais.                 Algumas, mesmo ainda em botão.                                Há sementes que nunca brotam e há aquelas flores que vivem a vida inteira até que, pétala por pétala, tranquilas, vividas, se entregam ao vento.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000232" y="857238"/>
            <a:ext cx="519747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Mas a gente não sabe adivinhar.                A gente não sabe por quanto tempo estará enfeitando esse Éden e tampouco aquelas flores que foram                 plantadas ao nosso redor.                                                 E descuidamos. Cuidamos pouco.             De nós, dos outros.</a:t>
            </a:r>
          </a:p>
          <a:p>
            <a:endParaRPr lang="pt-BR" altLang="pt-BR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701484" y="3657600"/>
            <a:ext cx="711094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Nos entristecemos por coisas pequenas                                                          e perdemos minutos e horas preciosas. </a:t>
            </a:r>
          </a:p>
          <a:p>
            <a:pPr>
              <a:spcBef>
                <a:spcPct val="50000"/>
              </a:spcBef>
            </a:pPr>
            <a:endParaRPr lang="pt-BR" altLang="pt-BR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601609" y="1941666"/>
            <a:ext cx="61118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Perdemos dias, às vezes anos.                             Nos calamos quando deveríamos falar;             falamos demais quando deveríamos                    ficar em silêncio. </a:t>
            </a:r>
            <a:endParaRPr lang="pt-BR" alt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785919" y="1643056"/>
            <a:ext cx="578183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Não damos o abraço que tanto nossa alma pede porque algo em nos impede essa aproximação</a:t>
            </a:r>
            <a:r>
              <a:rPr lang="pt-BR" altLang="pt-BR" dirty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.</a:t>
            </a:r>
            <a:r>
              <a:rPr lang="pt-BR" altLang="pt-BR" b="1" i="1" dirty="0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 </a:t>
            </a:r>
            <a:endParaRPr lang="pt-BR" altLang="pt-BR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691616" y="1131558"/>
            <a:ext cx="5670756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dirty="0">
                <a:solidFill>
                  <a:srgbClr val="FFFF00"/>
                </a:solidFill>
                <a:cs typeface="Arial" charset="0"/>
              </a:rPr>
              <a:t>Não damos um beijo carinhoso                    porque não estamos acostumados com isso e não dizemos que gostamos porque achamos que o outro sabe automaticamente o que sentimos.</a:t>
            </a:r>
          </a:p>
          <a:p>
            <a:endParaRPr lang="pt-BR" altLang="pt-B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701489" y="2031678"/>
            <a:ext cx="720095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rgbClr val="FFFF00"/>
                </a:solidFill>
                <a:cs typeface="Arial" charset="0"/>
              </a:rPr>
              <a:t>E passa a noite e chega o dia, o sol nasce e adormece e continuamos os mesmos, fechados em nós.         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rgbClr val="FFFF00"/>
                </a:solidFill>
                <a:cs typeface="Arial" charset="0"/>
              </a:rPr>
              <a:t>                               Reclamamos do que não temos,                                                                    ou achamos que não temos suficiente. </a:t>
            </a:r>
          </a:p>
          <a:p>
            <a:pPr>
              <a:spcBef>
                <a:spcPct val="50000"/>
              </a:spcBef>
            </a:pPr>
            <a:endParaRPr lang="pt-BR" altLang="pt-BR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01608" y="1581621"/>
            <a:ext cx="632319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Cobramos.                                                                           Dos outros. Da vida.                                                                                     De nós mesmos.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781629" y="861522"/>
            <a:ext cx="63404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Nos consumimos.                                           Costumamos comparar nossas vidas com as daqueles que possuem mais que a gente.</a:t>
            </a:r>
            <a:r>
              <a:rPr lang="pt-BR" altLang="pt-BR" b="1" i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 </a:t>
            </a:r>
          </a:p>
          <a:p>
            <a:endParaRPr lang="pt-BR" altLang="pt-BR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241561" y="1401595"/>
            <a:ext cx="61118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E se experimentássemos comparar com aqueles que possuem menos? </a:t>
            </a:r>
          </a:p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Isso faria uma grande diferença.</a:t>
            </a:r>
          </a:p>
          <a:p>
            <a:endParaRPr lang="pt-BR" altLang="pt-BR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447803" y="3714752"/>
            <a:ext cx="6645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Passamos pela vida, não vivemos.                 Sobrevivemos, porque não sabemos                          fazer outra coisa.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21585" y="1581621"/>
            <a:ext cx="60356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rgbClr val="66FF66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Até que, inesperadamente, acordamos e olhamos pra trás.                                                     E então nos perguntamos: E agora? </a:t>
            </a:r>
            <a:endParaRPr lang="pt-BR" altLang="pt-BR" b="1" dirty="0">
              <a:solidFill>
                <a:srgbClr val="66FF6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41561" y="2121692"/>
            <a:ext cx="68738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rgbClr val="FFFF00"/>
                </a:solidFill>
                <a:cs typeface="Arial" charset="0"/>
              </a:rPr>
              <a:t>Agora, hoje, ainda é tempo de reconstruir alguma coisa, de dar o abraço amigo, de dizer uma palavra carinhosa, de agradecer pelo que temos</a:t>
            </a:r>
            <a:r>
              <a:rPr lang="pt-BR" altLang="pt-BR" dirty="0">
                <a:solidFill>
                  <a:srgbClr val="FFFF00"/>
                </a:solidFill>
                <a:cs typeface="Arial" charset="0"/>
              </a:rPr>
              <a:t>.  </a:t>
            </a:r>
            <a:r>
              <a:rPr lang="pt-BR" altLang="pt-BR" b="1" i="1" dirty="0">
                <a:solidFill>
                  <a:srgbClr val="FFFF00"/>
                </a:solidFill>
                <a:cs typeface="Arial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511597" y="1491606"/>
            <a:ext cx="59594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Nunca se é velho demais ou jovem demais para amar, dizer uma palavra gentil ou fazer um gesto carinhoso. </a:t>
            </a:r>
          </a:p>
          <a:p>
            <a:endParaRPr lang="pt-BR" altLang="pt-BR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151544" y="501474"/>
            <a:ext cx="666088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Não olhe para trás.                                                                                          O que passou, passou. </a:t>
            </a:r>
          </a:p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O que perdemos, perdemos.  </a:t>
            </a:r>
          </a:p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Olhe para frente!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600205" y="3886203"/>
            <a:ext cx="62642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Ainda é tempo de apreciar as flores que estão inteiras ao nosso redor. </a:t>
            </a:r>
            <a:endParaRPr lang="pt-BR" altLang="pt-BR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151544" y="2661763"/>
            <a:ext cx="6840912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Ainda é tempo de voltar-se para Deus e agradecer pela vida, que mesmo passageira, ainda está em nós.  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Pense!... 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Não o perca mais!...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36120" y="1320733"/>
            <a:ext cx="4366268" cy="2423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4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ROTEIRO APRESENTAÇÃO</a:t>
            </a:r>
          </a:p>
          <a:p>
            <a:pPr algn="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  <a:cs typeface="David" panose="020E0502060401010101" pitchFamily="34" charset="-79"/>
              </a:rPr>
              <a:t>TONINHO  VENDRAMINI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/ Acervo Pessoal </a:t>
            </a:r>
            <a:endParaRPr lang="pt-BR" sz="1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recolhido (internet) de autor desconhecido / adaptado</a:t>
            </a: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Arial" charset="0"/>
              </a:rPr>
              <a:t>Músicas de Fundo </a:t>
            </a:r>
          </a:p>
          <a:p>
            <a:pPr algn="r"/>
            <a:r>
              <a:rPr lang="pt-BR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endParaRPr lang="pt-BR" sz="1800" b="1" dirty="0">
              <a:solidFill>
                <a:srgbClr val="FF3300"/>
              </a:solidFill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 err="1">
                <a:solidFill>
                  <a:schemeClr val="bg2">
                    <a:lumMod val="25000"/>
                  </a:schemeClr>
                </a:solidFill>
                <a:latin typeface="Maiandra GD" pitchFamily="34" charset="0"/>
                <a:cs typeface="Arial" charset="0"/>
              </a:rPr>
              <a:t>Moon</a:t>
            </a:r>
            <a:r>
              <a:rPr lang="pt-BR" sz="1400" b="1" dirty="0">
                <a:solidFill>
                  <a:schemeClr val="bg2">
                    <a:lumMod val="25000"/>
                  </a:schemeClr>
                </a:solidFill>
                <a:latin typeface="Maiandra GD" pitchFamily="34" charset="0"/>
                <a:cs typeface="Arial" charset="0"/>
              </a:rPr>
              <a:t> River </a:t>
            </a:r>
          </a:p>
          <a:p>
            <a:pPr algn="r"/>
            <a:endParaRPr lang="pt-BR" sz="105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r"/>
            <a:r>
              <a:rPr lang="pt-BR" sz="1400" b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Tenerezza</a:t>
            </a:r>
            <a:r>
              <a:rPr lang="pt-BR" sz="1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/ Gianni </a:t>
            </a:r>
            <a:r>
              <a:rPr lang="pt-BR" sz="1400" b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Morandi</a:t>
            </a:r>
            <a:r>
              <a:rPr lang="pt-BR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196168"/>
            <a:ext cx="1446934" cy="1089675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283968" y="3750491"/>
            <a:ext cx="4582764" cy="1169551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  <a:endParaRPr lang="pt-BR" sz="90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685718" lvl="2"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2229177674"/>
      </p:ext>
    </p:extLst>
  </p:cSld>
  <p:clrMapOvr>
    <a:masterClrMapping/>
  </p:clrMapOvr>
  <p:transition spd="slow" advClick="0" advTm="150000">
    <p:fade/>
    <p:sndAc>
      <p:stSnd loop="1">
        <p:snd r:embed="rId3" name="Italia - Gianni Morandi - Tenerez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DA PASSAGEIRA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FAZENDO SÃO LOURENÇO UM PARAISO DA MANTIQUEIR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VIDA PASSAGEIRA - NOV PUBL - S - 2020</Template>
  <TotalTime>29</TotalTime>
  <Words>558</Words>
  <Application>Microsoft Office PowerPoint</Application>
  <PresentationFormat>Apresentação na tela (16:9)</PresentationFormat>
  <Paragraphs>54</Paragraphs>
  <Slides>20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20</vt:i4>
      </vt:variant>
    </vt:vector>
  </HeadingPairs>
  <TitlesOfParts>
    <vt:vector size="40" baseType="lpstr">
      <vt:lpstr>Arial</vt:lpstr>
      <vt:lpstr>Arial Black</vt:lpstr>
      <vt:lpstr>Bodoni MT Black</vt:lpstr>
      <vt:lpstr>Britannic Bold</vt:lpstr>
      <vt:lpstr>Calibri</vt:lpstr>
      <vt:lpstr>Cambria</vt:lpstr>
      <vt:lpstr>Cooper Black</vt:lpstr>
      <vt:lpstr>David</vt:lpstr>
      <vt:lpstr>Franklin Gothic Book</vt:lpstr>
      <vt:lpstr>Franklin Gothic Medium</vt:lpstr>
      <vt:lpstr>Freestyle Script</vt:lpstr>
      <vt:lpstr>Maiandra GD</vt:lpstr>
      <vt:lpstr>Mistral</vt:lpstr>
      <vt:lpstr>Showcard Gothic</vt:lpstr>
      <vt:lpstr>Snap ITC</vt:lpstr>
      <vt:lpstr>Times New Roman</vt:lpstr>
      <vt:lpstr>Wingdings 2</vt:lpstr>
      <vt:lpstr>VIDA PASSAGEIRA</vt:lpstr>
      <vt:lpstr>REFAZENDO SÃO LOURENÇO UM PARAISO DA MANTIQUEIRA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2021-10-20T19:46:47Z</dcterms:created>
  <dcterms:modified xsi:type="dcterms:W3CDTF">2021-10-20T20:15:57Z</dcterms:modified>
</cp:coreProperties>
</file>