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38" r:id="rId3"/>
  </p:sldMasterIdLst>
  <p:notesMasterIdLst>
    <p:notesMasterId r:id="rId14"/>
  </p:notesMasterIdLst>
  <p:sldIdLst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31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77641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0566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5109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9470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8457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9542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34127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53418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9222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2727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170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897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202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5097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282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466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216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7847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4752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9153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5154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3624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06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0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43222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686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667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43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01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5333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2034911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916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7615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999074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465749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49916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02240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24733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791337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5983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60784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80991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3697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06595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74559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386774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23358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71061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05072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519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5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70C0">
                <a:alpha val="39000"/>
                <a:lumMod val="89000"/>
                <a:lumOff val="1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7663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70C0">
                <a:alpha val="39000"/>
                <a:lumMod val="89000"/>
                <a:lumOff val="1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02/07/2021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45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>
                <a:alpha val="39000"/>
                <a:lumMod val="89000"/>
                <a:lumOff val="1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02/07/2021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16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audio" Target="../media/audio1.wav"/><Relationship Id="rId7" Type="http://schemas.openxmlformats.org/officeDocument/2006/relationships/hyperlink" Target="http://www.bibliotecasdobrasil.com/2013/07/os-livros-sempre-pedem-um-bom-cafe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jpg"/><Relationship Id="rId5" Type="http://schemas.openxmlformats.org/officeDocument/2006/relationships/image" Target="../media/image7.gif"/><Relationship Id="rId4" Type="http://schemas.openxmlformats.org/officeDocument/2006/relationships/image" Target="../media/image6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gif"/><Relationship Id="rId5" Type="http://schemas.openxmlformats.org/officeDocument/2006/relationships/hyperlink" Target="http://www.bibliotecasdobrasil.com/2013/07/os-livros-sempre-pedem-um-bom-cafe.html" TargetMode="Externa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60639" y="5676420"/>
            <a:ext cx="1064549" cy="9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10840235" y="5776491"/>
            <a:ext cx="11053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TV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9" name="CaixaDeTexto 38">
            <a:extLst>
              <a:ext uri="{FF2B5EF4-FFF2-40B4-BE49-F238E27FC236}">
                <a16:creationId xmlns:a16="http://schemas.microsoft.com/office/drawing/2014/main" id="{E4C8016C-534C-4B03-87BA-D18620D3C6D4}"/>
              </a:ext>
            </a:extLst>
          </p:cNvPr>
          <p:cNvSpPr txBox="1"/>
          <p:nvPr/>
        </p:nvSpPr>
        <p:spPr>
          <a:xfrm>
            <a:off x="198204" y="4044691"/>
            <a:ext cx="1145243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Um dia desses, remexendo os meus guardados, deparei-me com um livro de poesias; olhando o autor, veio à mente a figura de um moço, como era na época; hoje, não sei por onde trilha o seu caminho.</a:t>
            </a:r>
            <a:endParaRPr lang="pt-B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3000">
        <p14:ferris dir="l"/>
        <p:sndAc>
          <p:stSnd loop="1">
            <p:snd r:embed="rId3" name="ClaydermanBalladePuorAdeline1.wav"/>
          </p:stSnd>
        </p:sndAc>
      </p:transition>
    </mc:Choice>
    <mc:Fallback xmlns="">
      <p:transition spd="slow" advClick="0" advTm="33000">
        <p:fade/>
        <p:sndAc>
          <p:stSnd loop="1">
            <p:snd r:embed="rId9" name="ClaydermanBalladePuorAdelin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2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DF219BFB-9D63-4293-B5E1-4D006833D882}"/>
              </a:ext>
            </a:extLst>
          </p:cNvPr>
          <p:cNvSpPr txBox="1"/>
          <p:nvPr/>
        </p:nvSpPr>
        <p:spPr>
          <a:xfrm>
            <a:off x="383073" y="3873860"/>
            <a:ext cx="1142585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Abrindo a contracapa, notei sua letra estampada na página branca, já meio amarelada, dirigindo uma dedicatória a mim e a minha esposa: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“À </a:t>
            </a:r>
            <a:r>
              <a:rPr lang="pt-BR" sz="2400" dirty="0" err="1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Dijanira</a:t>
            </a:r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para que junto com a sensibilidade do meu amigo Vendramini, possa caminhar pela estrada da minha poesia.”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Afonso Celso </a:t>
            </a:r>
            <a:r>
              <a:rPr lang="pt-BR" sz="2400" dirty="0" err="1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Calicchio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08 de outubro de 1982.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55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35000">
        <p15:prstTrans prst="peelOff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7661AF2E-C317-4760-8123-5DFE807A5053}"/>
              </a:ext>
            </a:extLst>
          </p:cNvPr>
          <p:cNvSpPr txBox="1"/>
          <p:nvPr/>
        </p:nvSpPr>
        <p:spPr>
          <a:xfrm>
            <a:off x="313094" y="4257744"/>
            <a:ext cx="114808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mundo literário, era comentarista da Radio/TV-Bandeirantes, onde tinha um programa semanal, no qual analisava os lançamentos dos livros de escritores iniciantes e, em especial, os renomados.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2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0">
        <p14:doors dir="vert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7603017F-4F0C-4242-BA8D-0D5A37F15CF0}"/>
              </a:ext>
            </a:extLst>
          </p:cNvPr>
          <p:cNvSpPr txBox="1"/>
          <p:nvPr/>
        </p:nvSpPr>
        <p:spPr>
          <a:xfrm>
            <a:off x="419877" y="4077653"/>
            <a:ext cx="1141652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 área política, desenvolvia assessoria no Palácio dos Bandeirantes, ao governo da época; aí se destacou de tal forma, que veio a ser contratado para coordenar a campanha política do então Vice- Presidente de um Grupo Empresarial, no qual eu trabalhava na área de Recursos Humanos. No momento em que nos conhecemos pessoalmente, já tinha recebido, como meta, ajudá-lo a desenvolver a coordenação da campanha em todo o Estado de São Paulo. 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6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0000">
        <p14:ferris dir="l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1306B8CE-4EC6-49B0-A636-36B0083E077E}"/>
              </a:ext>
            </a:extLst>
          </p:cNvPr>
          <p:cNvSpPr txBox="1"/>
          <p:nvPr/>
        </p:nvSpPr>
        <p:spPr>
          <a:xfrm>
            <a:off x="313093" y="4483830"/>
            <a:ext cx="1132736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Voltando ao início do texto, lembrei-me de que quando jovem, fazia poesias e encantava as pessoas; e foi assim que conheci minha esposa e nos enamoramos e seguimos nossa vida até os dias de hoje.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39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0">
        <p14:flip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8" y="262618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5" name="CaixaDeTexto 24">
            <a:extLst>
              <a:ext uri="{FF2B5EF4-FFF2-40B4-BE49-F238E27FC236}">
                <a16:creationId xmlns:a16="http://schemas.microsoft.com/office/drawing/2014/main" id="{1AA86B57-D141-49D9-BA7F-D0037CEE029B}"/>
              </a:ext>
            </a:extLst>
          </p:cNvPr>
          <p:cNvSpPr txBox="1"/>
          <p:nvPr/>
        </p:nvSpPr>
        <p:spPr>
          <a:xfrm>
            <a:off x="511628" y="4483830"/>
            <a:ext cx="1116874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homenageá-la, ameacei fazer uma pequena poesia, mas vi que estou meio destreinado; no momento, a minha verve está dirigida para a elaboração de crônicas e livros. Mas não faltará oportunidade, agora que estou nesse caminho... 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15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34000">
        <p15:prstTrans prst="drape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7021065" y="657217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90B0B637-B50C-4C75-BCBE-3D9A22054009}"/>
              </a:ext>
            </a:extLst>
          </p:cNvPr>
          <p:cNvSpPr txBox="1"/>
          <p:nvPr/>
        </p:nvSpPr>
        <p:spPr>
          <a:xfrm>
            <a:off x="334346" y="4295429"/>
            <a:ext cx="11523308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Assim sendo, recorro ao livro do amigo </a:t>
            </a:r>
            <a:r>
              <a:rPr lang="pt-BR" sz="3200" dirty="0" err="1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Calicchio</a:t>
            </a:r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imaginando receber uma inspiração. 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Folheando as páginas, encontrei uma linda trajetória de incríveis palavras, de um trecho, que transcrevo abaixo: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1800" dirty="0"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66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4000">
        <p14:pan dir="u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6953419" y="577132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96BB30D4-E36E-4E58-8047-C516FA0A2C4D}"/>
              </a:ext>
            </a:extLst>
          </p:cNvPr>
          <p:cNvSpPr txBox="1"/>
          <p:nvPr/>
        </p:nvSpPr>
        <p:spPr>
          <a:xfrm>
            <a:off x="177799" y="3429000"/>
            <a:ext cx="1170110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ECO DO TEU GRITO 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Alguém gritou no silêncio o meu nome, e a desesperança varreu o futuro dos encontros, agredindo o vento e profanando a verdade dos mortos, nos desertos, nos campos, nas cidades. 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Ah! O desperdício dobrado e do remorso, a escuridão estilhaçando o negro em mil caminhos num transbordamento de crepúsculos adormecidos em leitos sem amor e sem perdão, levantando a poeira sem passadas, explode na vida em céu aberto, arrancando das nuvens o êxtase da luz.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6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9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0000">
        <p14:prism isInverted="1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>
                <a:alpha val="6000"/>
                <a:lumMod val="69000"/>
                <a:lumOff val="31000"/>
              </a:srgbClr>
            </a:gs>
            <a:gs pos="18360">
              <a:srgbClr val="6B3C61"/>
            </a:gs>
            <a:gs pos="34000">
              <a:schemeClr val="accent1">
                <a:lumMod val="95000"/>
                <a:lumOff val="5000"/>
              </a:schemeClr>
            </a:gs>
            <a:gs pos="58500">
              <a:srgbClr val="DE4647"/>
            </a:gs>
            <a:gs pos="83000">
              <a:schemeClr val="accent1">
                <a:lumMod val="45000"/>
                <a:lumOff val="5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8B54617-61E0-4C88-AC0A-DE011170E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074341">
            <a:off x="6952459" y="475958"/>
            <a:ext cx="4777274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WordArt 2">
            <a:extLst>
              <a:ext uri="{FF2B5EF4-FFF2-40B4-BE49-F238E27FC236}">
                <a16:creationId xmlns:a16="http://schemas.microsoft.com/office/drawing/2014/main" id="{874C5EEA-B6E1-401D-AB20-6AC8DFD09B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21691" y="2563122"/>
            <a:ext cx="3526970" cy="1044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6630"/>
              </a:avLst>
            </a:prstTxWarp>
          </a:bodyPr>
          <a:lstStyle/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 Lembrança</a:t>
            </a:r>
          </a:p>
          <a:p>
            <a:pPr algn="ctr" rtl="0">
              <a:buNone/>
            </a:pPr>
            <a:r>
              <a:rPr lang="pt-BR" sz="3600" kern="10" spc="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de Um Amigo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DADE607-339C-4FAB-B587-07275EEF7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3" y="312066"/>
            <a:ext cx="6612814" cy="33805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39973BF8-04A5-4401-9807-7AA295E023A4}"/>
              </a:ext>
            </a:extLst>
          </p:cNvPr>
          <p:cNvSpPr txBox="1"/>
          <p:nvPr/>
        </p:nvSpPr>
        <p:spPr>
          <a:xfrm>
            <a:off x="313094" y="3824952"/>
            <a:ext cx="1151812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Quando o silêncio retorna em madrugadas, o ruído exausto de teus passos levemente atemoriza.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Está toda molhada de angústias, exausta.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Teu grito adormeceu nos braços do infinito.</a:t>
            </a:r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Meu caro </a:t>
            </a:r>
            <a:r>
              <a:rPr lang="pt-BR" sz="2800" dirty="0" err="1">
                <a:solidFill>
                  <a:srgbClr val="002060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Calicchio</a:t>
            </a:r>
            <a:r>
              <a:rPr lang="pt-BR" sz="2800" dirty="0">
                <a:solidFill>
                  <a:srgbClr val="002060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pt-BR" sz="1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Onde você estiver, receba o meu abraço de paz, harmonia e muita saúde.</a:t>
            </a:r>
            <a:endParaRPr lang="pt-BR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Antonio Vendramini Neto</a:t>
            </a:r>
          </a:p>
          <a:p>
            <a:pPr algn="just"/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39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3000">
        <p14:ferris dir="l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000486" y="220654"/>
            <a:ext cx="4191029" cy="4934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2667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algn="ctr" defTabSz="1219170">
              <a:defRPr/>
            </a:pPr>
            <a:r>
              <a:rPr lang="pt-BR" sz="2667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Acervo Pessoal &amp; Internet</a:t>
            </a:r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 </a:t>
            </a:r>
          </a:p>
          <a:p>
            <a:pPr algn="ctr" defTabSz="1219170">
              <a:defRPr/>
            </a:pPr>
            <a:r>
              <a:rPr lang="pt-BR" sz="2667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 defTabSz="1219170">
              <a:defRPr/>
            </a:pPr>
            <a:endParaRPr lang="pt-BR" sz="2133" b="1" dirty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2133" b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e Acompanhamento </a:t>
            </a:r>
          </a:p>
          <a:p>
            <a:pPr algn="ctr" defTabSz="1219170">
              <a:defRPr/>
            </a:pPr>
            <a:r>
              <a:rPr lang="pt-BR" sz="2133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Ballade</a:t>
            </a:r>
            <a:r>
              <a:rPr lang="pt-BR" sz="2133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133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Puor</a:t>
            </a:r>
            <a:r>
              <a:rPr lang="pt-BR" sz="2133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Aline</a:t>
            </a:r>
          </a:p>
          <a:p>
            <a:pPr algn="ctr" defTabSz="1219170">
              <a:defRPr/>
            </a:pPr>
            <a:r>
              <a:rPr lang="pt-BR" sz="2133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Arranjo musical</a:t>
            </a:r>
          </a:p>
          <a:p>
            <a:pPr algn="ctr" defTabSz="1219170">
              <a:defRPr/>
            </a:pPr>
            <a:r>
              <a:rPr lang="pt-BR" sz="2133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Clayderman</a:t>
            </a:r>
            <a:endParaRPr lang="pt-BR" sz="2133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endParaRPr lang="pt-BR" sz="2133" b="1" dirty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2133" b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  <a:r>
              <a:rPr lang="pt-BR" sz="2133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 defTabSz="1219170">
              <a:defRPr/>
            </a:pPr>
            <a:r>
              <a:rPr lang="pt-BR" sz="2133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Moon</a:t>
            </a:r>
            <a:r>
              <a:rPr lang="pt-BR" sz="2133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River </a:t>
            </a:r>
          </a:p>
          <a:p>
            <a:pPr algn="ctr" defTabSz="1219170">
              <a:defRPr/>
            </a:pPr>
            <a:r>
              <a:rPr lang="pt-BR" sz="2133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 </a:t>
            </a:r>
          </a:p>
          <a:p>
            <a:pPr algn="ctr" defTabSz="1219170">
              <a:defRPr/>
            </a:pPr>
            <a:r>
              <a:rPr lang="pt-BR" sz="2133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Louis Armstrong</a:t>
            </a:r>
          </a:p>
          <a:p>
            <a:pPr algn="ctr" defTabSz="1219170">
              <a:defRPr/>
            </a:pPr>
            <a:r>
              <a:rPr lang="pt-BR" sz="2133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133" dirty="0">
              <a:solidFill>
                <a:schemeClr val="accent5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000486" y="4779962"/>
            <a:ext cx="7870717" cy="18671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609585" lvl="1" algn="ctr" defTabSz="1219170">
              <a:defRPr/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6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1219170">
              <a:defRPr/>
            </a:pPr>
            <a:r>
              <a:rPr lang="pt-BR" sz="14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>
              <a:defRPr/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  ACADÊMICO  28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718" y="416984"/>
            <a:ext cx="4112205" cy="404787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8510549" y="3604185"/>
            <a:ext cx="32676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CRIAÇÃO/FORMATAÇÃO</a:t>
            </a:r>
            <a:r>
              <a:rPr lang="pt-BR" sz="1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1219170">
              <a:defRPr/>
            </a:pPr>
            <a:r>
              <a:rPr lang="pt-BR" sz="2133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867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85" y="672848"/>
            <a:ext cx="4174427" cy="2784309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02" y="3717033"/>
            <a:ext cx="2829231" cy="284773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9043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130000">
        <p14:warp dir="in"/>
        <p:sndAc>
          <p:stSnd loop="1">
            <p:snd r:embed="rId3" name="Louis Armstrong - Moon river.wav"/>
          </p:stSnd>
        </p:sndAc>
      </p:transition>
    </mc:Choice>
    <mc:Fallback>
      <p:transition spd="slow" advClick="0" advTm="130000">
        <p:fade/>
        <p:sndAc>
          <p:stSnd loop="1">
            <p:snd r:embed="rId3" name="Louis Armstrong - Moon ri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2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25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2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2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425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25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25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625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25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425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25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SAPATO ALTO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vento Principal">
  <a:themeElements>
    <a:clrScheme name="Evento Principal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Evento Principal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vento Principal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LEMBRANÇA DE UM AMIGO</Template>
  <TotalTime>2</TotalTime>
  <Words>633</Words>
  <Application>Microsoft Office PowerPoint</Application>
  <PresentationFormat>Widescreen</PresentationFormat>
  <Paragraphs>77</Paragraphs>
  <Slides>10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10</vt:i4>
      </vt:variant>
    </vt:vector>
  </HeadingPairs>
  <TitlesOfParts>
    <vt:vector size="26" baseType="lpstr">
      <vt:lpstr>Arial</vt:lpstr>
      <vt:lpstr>Arial Black</vt:lpstr>
      <vt:lpstr>Britannic Bold</vt:lpstr>
      <vt:lpstr>Brush Script MT</vt:lpstr>
      <vt:lpstr>Calibri</vt:lpstr>
      <vt:lpstr>Cambria</vt:lpstr>
      <vt:lpstr>David</vt:lpstr>
      <vt:lpstr>Forte</vt:lpstr>
      <vt:lpstr>Impact</vt:lpstr>
      <vt:lpstr>Maiandra GD</vt:lpstr>
      <vt:lpstr>Times New Roman</vt:lpstr>
      <vt:lpstr>Tw Cen MT</vt:lpstr>
      <vt:lpstr>Wingdings 2</vt:lpstr>
      <vt:lpstr>SAPATO ALTO</vt:lpstr>
      <vt:lpstr>1_Viagem</vt:lpstr>
      <vt:lpstr>Evento Principal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2021-07-02T17:39:09Z</dcterms:created>
  <dcterms:modified xsi:type="dcterms:W3CDTF">2021-07-02T17:42:05Z</dcterms:modified>
</cp:coreProperties>
</file>