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08" r:id="rId2"/>
  </p:sldMasterIdLst>
  <p:notesMasterIdLst>
    <p:notesMasterId r:id="rId11"/>
  </p:notesMasterIdLst>
  <p:sldIdLst>
    <p:sldId id="286" r:id="rId3"/>
    <p:sldId id="297" r:id="rId4"/>
    <p:sldId id="299" r:id="rId5"/>
    <p:sldId id="304" r:id="rId6"/>
    <p:sldId id="300" r:id="rId7"/>
    <p:sldId id="301" r:id="rId8"/>
    <p:sldId id="302" r:id="rId9"/>
    <p:sldId id="298" r:id="rId10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152E"/>
    <a:srgbClr val="FF6600"/>
    <a:srgbClr val="99CC00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793" autoAdjust="0"/>
  </p:normalViewPr>
  <p:slideViewPr>
    <p:cSldViewPr>
      <p:cViewPr varScale="1">
        <p:scale>
          <a:sx n="151" d="100"/>
          <a:sy n="151" d="100"/>
        </p:scale>
        <p:origin x="510" y="13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C6B07-2AE5-467C-B303-48B45E7D8803}" type="datetimeFigureOut">
              <a:rPr lang="pt-BR" smtClean="0"/>
              <a:pPr/>
              <a:t>27/08/2025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155F-22C1-41FA-8A21-389CBB5E3A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355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673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8A8AB-4D82-4014-A6E7-292584ADD9E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27/08/2025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A0481-3BA7-4050-B6D4-9A38CF21F90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67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D81F5-A6C9-4249-AE75-6ED80281E53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27/08/2025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3787-6320-4F98-8C3B-BAC5DCF7D01E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587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C3D73-80AD-43C1-8F72-F065AABA3289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27/08/2025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FB79-8043-49D4-8CAF-AA1EFF6D79B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07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CFCBB-6673-4C5C-8D89-61B0DB716A07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27/08/2025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9C495-6780-43CD-98EF-031AE2C02E93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7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15B8A-205A-4F61-B5CD-23A00A90909A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27/08/2025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C56AC-1036-47CC-BB77-FD6A1CB448A8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26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7732D-11C4-4BF4-BFE8-44C6B416244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27/08/2025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97426-59A3-4397-BFFF-1CE55F8957A1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00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1AAED-7DC2-46B3-8028-CC2A312D50B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27/08/2025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E8F24-B3C8-4571-B580-1299B012965F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83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F3270-252D-4ED1-9CE8-923BDC874E96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27/08/2025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D88C8-76AD-4692-BE86-33727F260EF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04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EAF15-E6FE-4993-A2A9-1A29604F0DE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27/08/2025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65BA9-528F-4B7E-9B65-3C54506BE0A2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39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CEDDC-B89A-4B8B-BD0D-A707A883F473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27/08/2025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D07CC-AAF3-4B84-95BC-441F3922EB7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23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7BDBB-1239-4E8B-BC43-BF4979D969DE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27/08/2025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80AE1-A204-409C-A192-CACBA22A13C4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29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27/08/2025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8231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27/08/2025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774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27/08/2025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955681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27/08/2025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4811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27/08/2025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2960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27/08/2025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590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27/08/2025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6367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27/08/2025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1038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27/08/2025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1016258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27/08/2025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2353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27/08/2025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139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27/08/2025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B1638F-B710-4BD1-9850-3060DB16C08B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2336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27/08/2025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031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>
            <a:extLst>
              <a:ext uri="{FF2B5EF4-FFF2-40B4-BE49-F238E27FC236}">
                <a16:creationId xmlns:a16="http://schemas.microsoft.com/office/drawing/2014/main" id="{66182E49-375B-4374-8D55-1255F18C270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043" y="88646"/>
            <a:ext cx="4426088" cy="2448328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4279FC5-2C1F-2951-21AE-596DA1D4C3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594" y="426251"/>
            <a:ext cx="6442213" cy="294238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390E014-B48C-46B9-B63B-8E4D9A5374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469122"/>
            <a:ext cx="2695246" cy="306072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35F89652-4D0C-EA7B-50A0-0DD5CAC27F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5BD42517-A7CC-788C-7ADB-CAA74F51B8F6}"/>
              </a:ext>
            </a:extLst>
          </p:cNvPr>
          <p:cNvSpPr txBox="1"/>
          <p:nvPr/>
        </p:nvSpPr>
        <p:spPr>
          <a:xfrm>
            <a:off x="6341513" y="419903"/>
            <a:ext cx="2509645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400" b="1" i="1" spc="600" dirty="0"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UM TEMA</a:t>
            </a:r>
          </a:p>
          <a:p>
            <a:pPr algn="ctr"/>
            <a:r>
              <a:rPr lang="pt-BR" sz="2400" b="1" i="1" spc="600" dirty="0"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MUSICAL</a:t>
            </a:r>
          </a:p>
          <a:p>
            <a:pPr algn="ctr"/>
            <a:r>
              <a:rPr lang="pt-BR" sz="2400" b="1" i="1" spc="600" dirty="0"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ITALIANO</a:t>
            </a:r>
          </a:p>
          <a:p>
            <a:pPr algn="ctr"/>
            <a:endParaRPr lang="pt-BR" sz="1000" b="1" i="1" spc="600" dirty="0">
              <a:solidFill>
                <a:srgbClr val="99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61AC927B-BAB2-2740-A4A5-3A57E975BED6}"/>
              </a:ext>
            </a:extLst>
          </p:cNvPr>
          <p:cNvSpPr txBox="1"/>
          <p:nvPr/>
        </p:nvSpPr>
        <p:spPr>
          <a:xfrm>
            <a:off x="578008" y="2697513"/>
            <a:ext cx="579419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000" b="0" i="0" dirty="0"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A música '</a:t>
            </a:r>
            <a:r>
              <a:rPr lang="pt-BR" sz="2000" b="0" i="0" dirty="0" err="1"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Settembre</a:t>
            </a:r>
            <a:r>
              <a:rPr lang="pt-BR" sz="2000" b="0" i="0" dirty="0"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' de </a:t>
            </a:r>
            <a:r>
              <a:rPr lang="pt-BR" sz="32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Peppino Gagliardi </a:t>
            </a:r>
            <a:r>
              <a:rPr lang="pt-BR" sz="2000" b="0" i="0" dirty="0"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é uma balada melancólica que aborda o fim do verão e a transitoriedade do amor, com a praia se esvaziando e as memórias dos momentos passados se tornando apenas lembranças</a:t>
            </a:r>
            <a:r>
              <a:rPr lang="pt-BR" b="0" i="0" dirty="0"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. 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22BEFCD3-05AB-D56E-4F44-591A34EF14D1}"/>
              </a:ext>
            </a:extLst>
          </p:cNvPr>
          <p:cNvSpPr/>
          <p:nvPr/>
        </p:nvSpPr>
        <p:spPr>
          <a:xfrm>
            <a:off x="6572814" y="4268252"/>
            <a:ext cx="204704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000" b="1" cap="none" spc="0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Sequência</a:t>
            </a:r>
          </a:p>
          <a:p>
            <a:pPr algn="ctr"/>
            <a:r>
              <a:rPr lang="pt-BR" sz="2000" b="1" cap="none" spc="0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 automática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31000">
        <p14:prism isContent="1" isInverted="1"/>
        <p:sndAc>
          <p:stSnd loop="1">
            <p:snd r:embed="rId2" name="Peppino Gagliardi - Settembre.wav"/>
          </p:stSnd>
        </p:sndAc>
      </p:transition>
    </mc:Choice>
    <mc:Fallback xmlns="">
      <p:transition spd="slow" advClick="0" advTm="31000">
        <p:fade/>
        <p:sndAc>
          <p:stSnd loop="1">
            <p:snd r:embed="rId6" name="Peppino Gagliardi - Settemb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4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4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4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25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25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3697AA67-9CE0-FA18-D51A-E5BB8C8A79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21" y="195486"/>
            <a:ext cx="2984500" cy="44069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DD0290C-DF99-920C-905D-ACCAC2E987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5280" y="267494"/>
            <a:ext cx="2997200" cy="460851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EEBF2AD-DB65-092D-00E6-6115053D2684}"/>
              </a:ext>
            </a:extLst>
          </p:cNvPr>
          <p:cNvSpPr txBox="1"/>
          <p:nvPr/>
        </p:nvSpPr>
        <p:spPr>
          <a:xfrm>
            <a:off x="2570033" y="2000430"/>
            <a:ext cx="427221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2">
                    <a:lumMod val="50000"/>
                  </a:schemeClr>
                </a:solidFill>
              </a:rPr>
              <a:t>Em alguns dias, o verão vai acabar</a:t>
            </a:r>
          </a:p>
          <a:p>
            <a:pPr algn="ctr"/>
            <a:endParaRPr lang="pt-BR" sz="2400" b="1" dirty="0">
              <a:solidFill>
                <a:schemeClr val="bg2">
                  <a:lumMod val="50000"/>
                </a:schemeClr>
              </a:solidFill>
            </a:endParaRPr>
          </a:p>
          <a:p>
            <a:pPr algn="ctr"/>
            <a:endParaRPr lang="pt-BR" sz="2400" b="1" dirty="0">
              <a:solidFill>
                <a:schemeClr val="bg2">
                  <a:lumMod val="50000"/>
                </a:schemeClr>
              </a:solidFill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</a:rPr>
              <a:t>E nada permanecerá na praia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A19867D4-A18D-C3EF-087F-3CA441F3B5E1}"/>
              </a:ext>
            </a:extLst>
          </p:cNvPr>
          <p:cNvSpPr/>
          <p:nvPr/>
        </p:nvSpPr>
        <p:spPr>
          <a:xfrm>
            <a:off x="2864892" y="411510"/>
            <a:ext cx="34787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Settembre</a:t>
            </a:r>
            <a:endParaRPr lang="pt-B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14954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fallOve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4333068B-8B1D-69A9-D7D4-2F963CC51C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4810" y="390632"/>
            <a:ext cx="2261615" cy="417234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A7E5B0E-EBA7-6ECB-E308-8A3F44DEB3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6616">
            <a:off x="6870412" y="2994850"/>
            <a:ext cx="1772803" cy="173661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D8E1994-6BFE-A490-D4CE-9616062E80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5097" y="257554"/>
            <a:ext cx="1483908" cy="148390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F6251628-A571-5522-B79E-336397042C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99" y="735518"/>
            <a:ext cx="2933400" cy="367246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0D59E2C6-25FC-C605-ECEF-9063E118580B}"/>
              </a:ext>
            </a:extLst>
          </p:cNvPr>
          <p:cNvSpPr txBox="1"/>
          <p:nvPr/>
        </p:nvSpPr>
        <p:spPr>
          <a:xfrm>
            <a:off x="2771800" y="1653180"/>
            <a:ext cx="4052427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rgbClr val="AB152E"/>
                </a:solidFill>
                <a:latin typeface="Broadway" panose="04040905080B02020502" pitchFamily="82" charset="0"/>
              </a:rPr>
              <a:t>As últimas horas serão uma lembrança</a:t>
            </a:r>
          </a:p>
          <a:p>
            <a:pPr algn="ctr"/>
            <a:endParaRPr lang="pt-BR" sz="2800" dirty="0">
              <a:solidFill>
                <a:srgbClr val="AB152E"/>
              </a:solidFill>
              <a:latin typeface="Broadway" panose="04040905080B02020502" pitchFamily="82" charset="0"/>
            </a:endParaRPr>
          </a:p>
          <a:p>
            <a:pPr algn="ctr"/>
            <a:r>
              <a:rPr lang="pt-BR" sz="2800" dirty="0">
                <a:solidFill>
                  <a:srgbClr val="002060"/>
                </a:solidFill>
                <a:latin typeface="Broadway" panose="04040905080B02020502" pitchFamily="82" charset="0"/>
              </a:rPr>
              <a:t>Que vamos tirar você e eu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56765D76-D693-3EAC-A822-206C9DB7F213}"/>
              </a:ext>
            </a:extLst>
          </p:cNvPr>
          <p:cNvSpPr/>
          <p:nvPr/>
        </p:nvSpPr>
        <p:spPr>
          <a:xfrm>
            <a:off x="2854412" y="390632"/>
            <a:ext cx="343517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</a:bodyPr>
          <a:lstStyle/>
          <a:p>
            <a:pPr algn="ctr"/>
            <a:r>
              <a:rPr lang="pt-BR" sz="54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settembre</a:t>
            </a:r>
            <a:endParaRPr lang="pt-B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9829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3000">
        <p15:prstTrans prst="wind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28614A-C8E8-543C-9B6E-7F1AB45B87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96A26EB7-D5AA-9381-CB67-162C18A967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1C6FE261-9B38-2E36-9952-11A2A16E3C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191" y="548057"/>
            <a:ext cx="2261615" cy="417234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E6A78F4-241A-4A56-0946-D23B8F43FD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6616">
            <a:off x="6870412" y="2994850"/>
            <a:ext cx="1772803" cy="173661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1F7B2AF0-17F6-F980-11CB-A7969E32EB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9150" y="257553"/>
            <a:ext cx="1929855" cy="192985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2B03236A-D223-0928-345C-AB3597274D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21" y="640574"/>
            <a:ext cx="2933400" cy="367246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CE52AD9-8CB8-A046-7CBF-3BE6E39C006E}"/>
              </a:ext>
            </a:extLst>
          </p:cNvPr>
          <p:cNvSpPr txBox="1"/>
          <p:nvPr/>
        </p:nvSpPr>
        <p:spPr>
          <a:xfrm>
            <a:off x="2865424" y="2187408"/>
            <a:ext cx="381642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rgbClr val="002060"/>
                </a:solidFill>
                <a:latin typeface="Brush Script MT" panose="03060802040406070304" pitchFamily="66" charset="0"/>
              </a:rPr>
              <a:t>O verão vai junto com o sol</a:t>
            </a:r>
          </a:p>
          <a:p>
            <a:pPr algn="ctr"/>
            <a:endParaRPr lang="pt-BR" sz="3200" b="1" dirty="0">
              <a:latin typeface="Brush Script MT" panose="03060802040406070304" pitchFamily="66" charset="0"/>
            </a:endParaRPr>
          </a:p>
          <a:p>
            <a:pPr algn="ctr"/>
            <a:r>
              <a:rPr lang="pt-BR" sz="32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O amor já foi com ela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B7BA6F6E-0020-F13A-3D60-3C018A86A7DF}"/>
              </a:ext>
            </a:extLst>
          </p:cNvPr>
          <p:cNvSpPr/>
          <p:nvPr/>
        </p:nvSpPr>
        <p:spPr>
          <a:xfrm>
            <a:off x="3221684" y="615701"/>
            <a:ext cx="343517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</a:bodyPr>
          <a:lstStyle/>
          <a:p>
            <a:pPr algn="ctr"/>
            <a:r>
              <a:rPr lang="pt-BR" sz="54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settembre</a:t>
            </a:r>
            <a:endParaRPr lang="pt-B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59B8B885-D08E-3EA7-7493-71319FC8A46C}"/>
              </a:ext>
            </a:extLst>
          </p:cNvPr>
          <p:cNvSpPr/>
          <p:nvPr/>
        </p:nvSpPr>
        <p:spPr>
          <a:xfrm>
            <a:off x="1368963" y="3974128"/>
            <a:ext cx="680588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cap="none" spc="0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S e t </a:t>
            </a:r>
            <a:r>
              <a:rPr lang="pt-BR" sz="5400" b="1" cap="none" spc="0" dirty="0" err="1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t</a:t>
            </a:r>
            <a:r>
              <a:rPr lang="pt-BR" sz="5400" b="1" cap="none" spc="0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 e m b r e</a:t>
            </a:r>
          </a:p>
        </p:txBody>
      </p:sp>
    </p:spTree>
    <p:extLst>
      <p:ext uri="{BB962C8B-B14F-4D97-AF65-F5344CB8AC3E}">
        <p14:creationId xmlns:p14="http://schemas.microsoft.com/office/powerpoint/2010/main" val="2531892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3000">
        <p15:prstTrans prst="wind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750"/>
                            </p:stCondLst>
                            <p:childTnLst>
                              <p:par>
                                <p:cTn id="16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250"/>
                            </p:stCondLst>
                            <p:childTnLst>
                              <p:par>
                                <p:cTn id="2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750"/>
                            </p:stCondLst>
                            <p:childTnLst>
                              <p:par>
                                <p:cTn id="26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2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2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224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1DD0290C-DF99-920C-905D-ACCAC2E987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545" y="123478"/>
            <a:ext cx="2997200" cy="345638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B831A4D-7351-DAD0-10FB-6B4195D045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3662" y="260285"/>
            <a:ext cx="3022193" cy="462293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A9CAB5F-EED1-4667-7A97-FC8CFC6913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23" y="2079012"/>
            <a:ext cx="2952328" cy="294101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1BEF9A9D-B106-B334-57FC-13A104FCE8B0}"/>
              </a:ext>
            </a:extLst>
          </p:cNvPr>
          <p:cNvSpPr txBox="1"/>
          <p:nvPr/>
        </p:nvSpPr>
        <p:spPr>
          <a:xfrm>
            <a:off x="3230339" y="1653398"/>
            <a:ext cx="279151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oper Black" panose="0208090404030B020404" pitchFamily="18" charset="0"/>
              </a:rPr>
              <a:t>As primeiras gotas beijam a areia</a:t>
            </a:r>
          </a:p>
          <a:p>
            <a:pPr algn="ctr"/>
            <a:endParaRPr lang="pt-BR" sz="180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ooper Black" panose="0208090404030B020404" pitchFamily="18" charset="0"/>
            </a:endParaRPr>
          </a:p>
          <a:p>
            <a:pPr algn="ctr"/>
            <a:endParaRPr lang="pt-BR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ooper Black" panose="0208090404030B020404" pitchFamily="18" charset="0"/>
            </a:endParaRPr>
          </a:p>
          <a:p>
            <a:pPr algn="ctr"/>
            <a:r>
              <a:rPr lang="pt-BR" sz="24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oper Black" panose="0208090404030B020404" pitchFamily="18" charset="0"/>
              </a:rPr>
              <a:t>E eles já estão banhando meus olhos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205CE97D-9131-804F-A90C-D37F63F5A5D0}"/>
              </a:ext>
            </a:extLst>
          </p:cNvPr>
          <p:cNvSpPr/>
          <p:nvPr/>
        </p:nvSpPr>
        <p:spPr>
          <a:xfrm rot="21002080">
            <a:off x="2345483" y="724367"/>
            <a:ext cx="41232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FF00"/>
                  </a:solidFill>
                </a:ln>
                <a:solidFill>
                  <a:schemeClr val="accent4"/>
                </a:solidFill>
                <a:effectLst/>
              </a:rPr>
              <a:t>SETTEMBRE</a:t>
            </a:r>
          </a:p>
        </p:txBody>
      </p:sp>
    </p:spTree>
    <p:extLst>
      <p:ext uri="{BB962C8B-B14F-4D97-AF65-F5344CB8AC3E}">
        <p14:creationId xmlns:p14="http://schemas.microsoft.com/office/powerpoint/2010/main" val="3893271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3000">
        <p15:prstTrans prst="wind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25" accel="50000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125" accel="50000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2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9" dur="5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48ECD652-0904-C5C8-FD76-7B84FBFF89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059582"/>
            <a:ext cx="2888335" cy="295925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C66E9C5-2933-DF16-0AA0-50CB2E876C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6198" y="2655394"/>
            <a:ext cx="3472036" cy="22479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FB49C4B-CA4C-F0DD-3F07-54E1FCE5E8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399018"/>
            <a:ext cx="4148574" cy="2682603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FF39EFCD-C680-1983-8FB4-9C31E2ECC280}"/>
              </a:ext>
            </a:extLst>
          </p:cNvPr>
          <p:cNvSpPr txBox="1"/>
          <p:nvPr/>
        </p:nvSpPr>
        <p:spPr>
          <a:xfrm>
            <a:off x="467545" y="411510"/>
            <a:ext cx="4392488" cy="4032448"/>
          </a:xfrm>
          <a:prstGeom prst="rect">
            <a:avLst/>
          </a:prstGeom>
          <a:noFill/>
        </p:spPr>
        <p:txBody>
          <a:bodyPr wrap="square">
            <a:prstTxWarp prst="textInflate">
              <a:avLst/>
            </a:prstTxWarp>
            <a:spAutoFit/>
          </a:bodyPr>
          <a:lstStyle/>
          <a:p>
            <a:r>
              <a:rPr lang="pt-BR" sz="3600" b="1" dirty="0" err="1">
                <a:solidFill>
                  <a:srgbClr val="C00000"/>
                </a:solidFill>
              </a:rPr>
              <a:t>Settembre</a:t>
            </a:r>
            <a:r>
              <a:rPr lang="pt-BR" sz="3600" b="1" dirty="0">
                <a:solidFill>
                  <a:srgbClr val="C00000"/>
                </a:solidFill>
              </a:rPr>
              <a:t> </a:t>
            </a:r>
          </a:p>
          <a:p>
            <a:endParaRPr lang="pt-BR" dirty="0"/>
          </a:p>
          <a:p>
            <a:endParaRPr lang="pt-BR" sz="1800" dirty="0"/>
          </a:p>
          <a:p>
            <a:endParaRPr lang="pt-BR" sz="1800" dirty="0"/>
          </a:p>
          <a:p>
            <a:endParaRPr lang="pt-BR" dirty="0"/>
          </a:p>
          <a:p>
            <a:endParaRPr lang="pt-BR" sz="1800" dirty="0"/>
          </a:p>
          <a:p>
            <a:r>
              <a:rPr lang="pt-BR" sz="3200" dirty="0">
                <a:solidFill>
                  <a:srgbClr val="AB152E"/>
                </a:solidFill>
              </a:rPr>
              <a:t>virá mas sem sol</a:t>
            </a:r>
          </a:p>
          <a:p>
            <a:endParaRPr lang="pt-BR" sz="1800" dirty="0"/>
          </a:p>
          <a:p>
            <a:endParaRPr lang="pt-BR" dirty="0"/>
          </a:p>
          <a:p>
            <a:endParaRPr lang="pt-BR" sz="1800" dirty="0"/>
          </a:p>
          <a:p>
            <a:r>
              <a:rPr lang="pt-BR" sz="2400" dirty="0">
                <a:solidFill>
                  <a:srgbClr val="002060"/>
                </a:solidFill>
              </a:rPr>
              <a:t>E talvez outro amor venha a nascer</a:t>
            </a:r>
          </a:p>
        </p:txBody>
      </p:sp>
    </p:spTree>
    <p:extLst>
      <p:ext uri="{BB962C8B-B14F-4D97-AF65-F5344CB8AC3E}">
        <p14:creationId xmlns:p14="http://schemas.microsoft.com/office/powerpoint/2010/main" val="3139297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3000">
        <p15:prstTrans prst="wind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75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75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75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7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75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75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75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898DB5E3-9C21-21CA-849C-E759F56DCE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010" y="247762"/>
            <a:ext cx="4150174" cy="448422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AAD8A55-6789-AB4E-BADA-4BE5165CE6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8" y="267494"/>
            <a:ext cx="2247900" cy="462824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581CCF36-3F4E-9BC2-0308-492EB45FC4E6}"/>
              </a:ext>
            </a:extLst>
          </p:cNvPr>
          <p:cNvSpPr txBox="1"/>
          <p:nvPr/>
        </p:nvSpPr>
        <p:spPr>
          <a:xfrm>
            <a:off x="1763688" y="411509"/>
            <a:ext cx="4700332" cy="4370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sz="1100" dirty="0"/>
          </a:p>
          <a:p>
            <a:endParaRPr lang="pt-BR" sz="1100" dirty="0"/>
          </a:p>
          <a:p>
            <a:pPr algn="ctr"/>
            <a:r>
              <a:rPr lang="pt-BR" sz="1100" dirty="0"/>
              <a:t> </a:t>
            </a:r>
          </a:p>
          <a:p>
            <a:pPr algn="ctr"/>
            <a:endParaRPr lang="pt-BR" sz="1100" dirty="0"/>
          </a:p>
          <a:p>
            <a:pPr algn="ctr"/>
            <a:endParaRPr lang="pt-BR" sz="1100" dirty="0"/>
          </a:p>
          <a:p>
            <a:pPr algn="ctr"/>
            <a:endParaRPr lang="pt-BR" sz="1100" dirty="0"/>
          </a:p>
          <a:p>
            <a:pPr algn="ctr"/>
            <a:endParaRPr lang="pt-BR" sz="1100" dirty="0"/>
          </a:p>
          <a:p>
            <a:pPr algn="ctr"/>
            <a:endParaRPr lang="pt-BR" sz="1100" dirty="0"/>
          </a:p>
          <a:p>
            <a:pPr algn="ctr"/>
            <a:endParaRPr lang="pt-BR" sz="1100" dirty="0"/>
          </a:p>
          <a:p>
            <a:pPr algn="ctr"/>
            <a:endParaRPr lang="pt-BR" sz="1100" dirty="0"/>
          </a:p>
          <a:p>
            <a:pPr algn="ctr"/>
            <a:endParaRPr lang="pt-BR" sz="1100" dirty="0"/>
          </a:p>
          <a:p>
            <a:pPr algn="ctr"/>
            <a:endParaRPr lang="pt-BR" sz="1100" dirty="0"/>
          </a:p>
          <a:p>
            <a:pPr algn="ctr"/>
            <a:endParaRPr lang="pt-BR" sz="1100" dirty="0"/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</a:rPr>
              <a:t>Então virá, mas não te encontrará</a:t>
            </a:r>
          </a:p>
          <a:p>
            <a:pPr algn="ctr"/>
            <a:r>
              <a:rPr lang="pt-BR" sz="2400" b="1" dirty="0">
                <a:solidFill>
                  <a:srgbClr val="FF6600"/>
                </a:solidFill>
              </a:rPr>
              <a:t>E meus olhos vão apenas chorar</a:t>
            </a:r>
          </a:p>
          <a:p>
            <a:pPr algn="ctr"/>
            <a:r>
              <a:rPr lang="pt-BR" sz="2800" b="1" dirty="0" err="1">
                <a:solidFill>
                  <a:srgbClr val="00B050"/>
                </a:solidFill>
              </a:rPr>
              <a:t>Settembre</a:t>
            </a:r>
            <a:r>
              <a:rPr lang="pt-BR" sz="2800" b="1" dirty="0">
                <a:solidFill>
                  <a:srgbClr val="00B050"/>
                </a:solidFill>
              </a:rPr>
              <a:t> </a:t>
            </a:r>
          </a:p>
          <a:p>
            <a:pPr algn="ctr"/>
            <a:r>
              <a:rPr lang="pt-BR" sz="2400" b="1" dirty="0">
                <a:solidFill>
                  <a:srgbClr val="AB152E"/>
                </a:solidFill>
              </a:rPr>
              <a:t>virá mas não te encontrará</a:t>
            </a:r>
          </a:p>
          <a:p>
            <a:endParaRPr lang="pt-BR" sz="1100" dirty="0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C5C4D423-81DB-8520-BB32-B33FC40CA551}"/>
              </a:ext>
            </a:extLst>
          </p:cNvPr>
          <p:cNvSpPr/>
          <p:nvPr/>
        </p:nvSpPr>
        <p:spPr>
          <a:xfrm>
            <a:off x="5280918" y="259949"/>
            <a:ext cx="34787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Settembre</a:t>
            </a:r>
            <a:endParaRPr lang="pt-B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8BD75BBE-EBDE-3A98-10B3-A7CF41E1CD0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707654"/>
            <a:ext cx="2569478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228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8000">
        <p15:prstTrans prst="wind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6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6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6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6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6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6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6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6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6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3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60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9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600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6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6000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1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6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6000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700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073814" y="665825"/>
            <a:ext cx="1961170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Artes  &amp; Sons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sz="1600" b="1" i="1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Acervo Pessoal </a:t>
            </a:r>
            <a:r>
              <a:rPr kumimoji="0" lang="pt-BR" b="1" i="1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sz="2400" b="1" i="1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 </a:t>
            </a:r>
            <a:endParaRPr kumimoji="0" lang="pt-BR" sz="2000" b="1" i="1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600" b="1" i="1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Música de   Encerramento</a:t>
            </a:r>
            <a:r>
              <a:rPr kumimoji="0" lang="pt-BR" sz="1400" b="1" i="1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CINEMA PARADISO</a:t>
            </a:r>
            <a:endParaRPr kumimoji="0" lang="pt-BR" b="1" i="1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Lucida Handwriting" panose="03010101010101010101" pitchFamily="66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907704" y="3765186"/>
            <a:ext cx="4824535" cy="117724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1050" dirty="0">
                <a:solidFill>
                  <a:srgbClr val="C00000"/>
                </a:solidFill>
                <a:latin typeface="Arial" panose="020B0604020202020204" pitchFamily="34" charset="0"/>
              </a:rPr>
              <a:t>A música, portanto, é uma reflexão sobre a impermanência das estações e dos sentimentos, e a inevitável tristeza que acompanha o fim de um ciclo.</a:t>
            </a:r>
            <a:endParaRPr lang="pt-BR" sz="1050" dirty="0">
              <a:solidFill>
                <a:srgbClr val="C00000"/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05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Britannic Bold" panose="020B0903060703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05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4572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4"/>
              </a:rPr>
              <a:t>http://vendraminiletras.blogspot.com/</a:t>
            </a:r>
            <a:endParaRPr kumimoji="0" lang="pt-BR" sz="105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http://sergrasan.com/toninhovendraminislides/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846" y="285734"/>
            <a:ext cx="3084154" cy="303590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isometricOffAxis2Left"/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6894362" y="3479172"/>
            <a:ext cx="19933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  E TRADUÇÃO  DA LETRA &amp;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APRESENTAÇÃO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1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1400" b="1" i="1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79918"/>
            <a:ext cx="2433376" cy="304172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93" y="258157"/>
            <a:ext cx="1683111" cy="4627186"/>
          </a:xfrm>
          <a:prstGeom prst="ellipse">
            <a:avLst/>
          </a:prstGeom>
          <a:ln w="63500" cap="rnd">
            <a:solidFill>
              <a:schemeClr val="accent3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436359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80000">
        <p:fade/>
        <p:sndAc>
          <p:stSnd loop="1">
            <p:snd r:embed="rId3" name="Ennio Morricone - Cinema Paradiso.wav"/>
          </p:stSnd>
        </p:sndAc>
      </p:transition>
    </mc:Choice>
    <mc:Fallback>
      <p:transition spd="slow" advClick="0" advTm="180000">
        <p:fade/>
        <p:sndAc>
          <p:stSnd loop="1">
            <p:snd r:embed="rId3" name="Ennio Morricone - Cinema Paradis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0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00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0"/>
                            </p:stCondLst>
                            <p:childTnLst>
                              <p:par>
                                <p:cTn id="6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ERIDA É A MINHA MENINA REFORMATAR">
  <a:themeElements>
    <a:clrScheme name="Personalizada 2">
      <a:dk1>
        <a:srgbClr val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SETTEMBRE</Template>
  <TotalTime>3</TotalTime>
  <Words>219</Words>
  <Application>Microsoft Office PowerPoint</Application>
  <PresentationFormat>Apresentação na tela (16:9)</PresentationFormat>
  <Paragraphs>70</Paragraphs>
  <Slides>8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22" baseType="lpstr">
      <vt:lpstr>Arial</vt:lpstr>
      <vt:lpstr>Arial Black</vt:lpstr>
      <vt:lpstr>Britannic Bold</vt:lpstr>
      <vt:lpstr>Broadway</vt:lpstr>
      <vt:lpstr>Brush Script MT</vt:lpstr>
      <vt:lpstr>Calibri</vt:lpstr>
      <vt:lpstr>Cambria</vt:lpstr>
      <vt:lpstr>Cooper Black</vt:lpstr>
      <vt:lpstr>David</vt:lpstr>
      <vt:lpstr>Lucida Handwriting</vt:lpstr>
      <vt:lpstr>Times New Roman</vt:lpstr>
      <vt:lpstr>Wingdings 2</vt:lpstr>
      <vt:lpstr>QUERIDA É A MINHA MENINA REFORMATAR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Antonio Vendramini</dc:creator>
  <cp:lastModifiedBy>Antonio Vendramini</cp:lastModifiedBy>
  <cp:revision>1</cp:revision>
  <dcterms:created xsi:type="dcterms:W3CDTF">2025-08-27T11:55:12Z</dcterms:created>
  <dcterms:modified xsi:type="dcterms:W3CDTF">2025-08-27T11:58:45Z</dcterms:modified>
</cp:coreProperties>
</file>