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96" r:id="rId1"/>
    <p:sldMasterId id="2147484158" r:id="rId2"/>
  </p:sldMasterIdLst>
  <p:notesMasterIdLst>
    <p:notesMasterId r:id="rId10"/>
  </p:notesMasterIdLst>
  <p:sldIdLst>
    <p:sldId id="306" r:id="rId3"/>
    <p:sldId id="309" r:id="rId4"/>
    <p:sldId id="310" r:id="rId5"/>
    <p:sldId id="311" r:id="rId6"/>
    <p:sldId id="312" r:id="rId7"/>
    <p:sldId id="313" r:id="rId8"/>
    <p:sldId id="342" r:id="rId9"/>
  </p:sldIdLst>
  <p:sldSz cx="9144000" cy="5143500" type="screen16x9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1A7A3"/>
    <a:srgbClr val="660066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08" autoAdjust="0"/>
    <p:restoredTop sz="94660"/>
  </p:normalViewPr>
  <p:slideViewPr>
    <p:cSldViewPr>
      <p:cViewPr varScale="1">
        <p:scale>
          <a:sx n="122" d="100"/>
          <a:sy n="122" d="100"/>
        </p:scale>
        <p:origin x="139" y="-92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068167F-D931-4430-9026-B0EC3A39AB51}" type="datetimeFigureOut">
              <a:rPr lang="pt-BR" smtClean="0"/>
              <a:pPr/>
              <a:t>29/03/2022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912225-7413-4A69-B3EB-055C1C10C34F}" type="slidenum">
              <a:rPr lang="pt-BR" smtClean="0"/>
              <a:pPr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7071234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61C38B-D316-4646-B0D2-57EC371A91C5}" type="slidenum">
              <a:rPr lang="pt-BR" smtClean="0">
                <a:solidFill>
                  <a:prstClr val="black"/>
                </a:solidFill>
              </a:rPr>
              <a:pPr/>
              <a:t>1</a:t>
            </a:fld>
            <a:endParaRPr lang="pt-B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81106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15547D-4A85-428E-9547-E49B3CDFCF31}" type="slidenum">
              <a:rPr lang="pt-BR" smtClean="0">
                <a:solidFill>
                  <a:prstClr val="black"/>
                </a:solidFill>
              </a:rPr>
              <a:pPr/>
              <a:t>7</a:t>
            </a:fld>
            <a:endParaRPr lang="pt-B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68588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de cantos arredondados 6"/>
          <p:cNvSpPr/>
          <p:nvPr/>
        </p:nvSpPr>
        <p:spPr>
          <a:xfrm>
            <a:off x="285720" y="107139"/>
            <a:ext cx="8572560" cy="3643338"/>
          </a:xfrm>
          <a:prstGeom prst="roundRect">
            <a:avLst>
              <a:gd name="adj" fmla="val 2353"/>
            </a:avLst>
          </a:prstGeom>
          <a:gradFill>
            <a:gsLst>
              <a:gs pos="0">
                <a:schemeClr val="bg2"/>
              </a:gs>
              <a:gs pos="35000">
                <a:schemeClr val="bg2">
                  <a:lumMod val="90000"/>
                </a:schemeClr>
              </a:gs>
            </a:gsLst>
          </a:gradFill>
          <a:ln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571500" y="2196701"/>
            <a:ext cx="8001000" cy="1102519"/>
          </a:xfrm>
        </p:spPr>
        <p:txBody>
          <a:bodyPr/>
          <a:lstStyle>
            <a:lvl1pPr algn="ctr">
              <a:defRPr b="0" cap="none" spc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defRPr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457200" y="3750477"/>
            <a:ext cx="8401080" cy="803678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335E2D3-F7BA-40AA-884A-AF56BFEFBFA3}" type="datetimeFigureOut">
              <a:rPr lang="pt-BR" smtClean="0"/>
              <a:pPr>
                <a:defRPr/>
              </a:pPr>
              <a:t>29/03/2022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BC914FF-B15B-4E12-BE07-BEF6EF28C521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14"/>
          <p:cNvSpPr/>
          <p:nvPr/>
        </p:nvSpPr>
        <p:spPr>
          <a:xfrm>
            <a:off x="457200" y="205979"/>
            <a:ext cx="8229600" cy="685800"/>
          </a:xfrm>
          <a:prstGeom prst="rect">
            <a:avLst/>
          </a:prstGeom>
          <a:gradFill flip="none" rotWithShape="1">
            <a:gsLst>
              <a:gs pos="32000">
                <a:schemeClr val="bg2"/>
              </a:gs>
              <a:gs pos="100000">
                <a:schemeClr val="bg2">
                  <a:lumMod val="75000"/>
                </a:schemeClr>
              </a:gs>
            </a:gsLst>
            <a:lin ang="5400000" scaled="1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16200000" scaled="1"/>
              <a:tileRect/>
            </a:gradFill>
          </a:ln>
          <a:effectLst>
            <a:glow rad="63500">
              <a:schemeClr val="bg1">
                <a:lumMod val="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0" rtlCol="0" anchor="ctr"/>
          <a:lstStyle/>
          <a:p>
            <a:endParaRPr lang="en-US" sz="2400" dirty="0">
              <a:solidFill>
                <a:srgbClr val="EEECE1">
                  <a:lumMod val="25000"/>
                </a:srgbClr>
              </a:solidFill>
              <a:latin typeface="Gill Sans MT" pitchFamily="34" charset="0"/>
            </a:endParaRPr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00100" y="205979"/>
            <a:ext cx="7686700" cy="685800"/>
          </a:xfrm>
        </p:spPr>
        <p:txBody>
          <a:bodyPr>
            <a:noAutofit/>
          </a:bodyPr>
          <a:lstStyle>
            <a:lvl1pPr marL="742950" indent="-742950" algn="l">
              <a:buFont typeface="+mj-lt"/>
              <a:buNone/>
              <a:defRPr lang="pt-BR" sz="2800" kern="1200" dirty="0" smtClean="0">
                <a:solidFill>
                  <a:srgbClr val="EEECE1">
                    <a:lumMod val="25000"/>
                  </a:srgbClr>
                </a:solidFill>
                <a:latin typeface="Gill Sans MT" pitchFamily="34" charset="0"/>
                <a:ea typeface="+mn-ea"/>
                <a:cs typeface="+mn-cs"/>
              </a:defRPr>
            </a:lvl1pPr>
          </a:lstStyle>
          <a:p>
            <a:r>
              <a:rPr lang="pt-BR"/>
              <a:t>Clique para editar o título Mestre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F339CC4-A419-45DA-9E18-5D97E67C2F57}" type="datetimeFigureOut">
              <a:rPr lang="pt-BR" smtClean="0"/>
              <a:pPr>
                <a:defRPr/>
              </a:pPr>
              <a:t>29/03/2022</a:t>
            </a:fld>
            <a:endParaRPr lang="pt-BR" dirty="0"/>
          </a:p>
        </p:txBody>
      </p:sp>
      <p:sp>
        <p:nvSpPr>
          <p:cNvPr id="8" name="Espaço Reservado para Número de Slide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D65558F8-9A70-47EC-A696-F1B267619656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  <p:sp>
        <p:nvSpPr>
          <p:cNvPr id="9" name="Espaço Reservado para Rodapé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cxnSp>
        <p:nvCxnSpPr>
          <p:cNvPr id="12" name="Straight Connector 16"/>
          <p:cNvCxnSpPr/>
          <p:nvPr/>
        </p:nvCxnSpPr>
        <p:spPr>
          <a:xfrm rot="5400000">
            <a:off x="656406" y="548085"/>
            <a:ext cx="685800" cy="1588"/>
          </a:xfrm>
          <a:prstGeom prst="line">
            <a:avLst/>
          </a:prstGeom>
          <a:ln w="31750">
            <a:solidFill>
              <a:srgbClr val="FFFFFF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Espaço Reservado para Texto 19"/>
          <p:cNvSpPr>
            <a:spLocks noGrp="1"/>
          </p:cNvSpPr>
          <p:nvPr>
            <p:ph type="body" sz="quarter" idx="18" hasCustomPrompt="1"/>
          </p:nvPr>
        </p:nvSpPr>
        <p:spPr>
          <a:xfrm>
            <a:off x="457201" y="205979"/>
            <a:ext cx="514297" cy="685800"/>
          </a:xfrm>
        </p:spPr>
        <p:txBody>
          <a:bodyPr anchor="ctr"/>
          <a:lstStyle>
            <a:lvl1pPr>
              <a:buNone/>
              <a:defRPr lang="pt-BR" sz="5000" kern="1200" dirty="0" smtClean="0">
                <a:solidFill>
                  <a:srgbClr val="EEECE1">
                    <a:lumMod val="75000"/>
                  </a:srgbClr>
                </a:solidFill>
                <a:latin typeface="Calisto MT" pitchFamily="18" charset="0"/>
                <a:ea typeface="+mn-ea"/>
                <a:cs typeface="+mn-cs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marL="342900" lvl="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</a:pPr>
            <a:r>
              <a:rPr lang="pt-BR" dirty="0"/>
              <a:t>1</a:t>
            </a:r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26B8621-2C60-4328-ACC4-0FA9BA3914DD}" type="datetimeFigureOut">
              <a:rPr lang="pt-BR" smtClean="0"/>
              <a:pPr>
                <a:defRPr/>
              </a:pPr>
              <a:t>29/03/2022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9B4E11F-8A01-474F-9DBD-3EEBF51766DD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pt-BR" dirty="0"/>
          </a:p>
        </p:txBody>
      </p:sp>
      <p:sp>
        <p:nvSpPr>
          <p:cNvPr id="34" name="Rectangle 5"/>
          <p:cNvSpPr/>
          <p:nvPr/>
        </p:nvSpPr>
        <p:spPr>
          <a:xfrm>
            <a:off x="384464" y="1143000"/>
            <a:ext cx="2743200" cy="685800"/>
          </a:xfrm>
          <a:prstGeom prst="rect">
            <a:avLst/>
          </a:prstGeom>
          <a:gradFill flip="none" rotWithShape="1">
            <a:gsLst>
              <a:gs pos="32000">
                <a:schemeClr val="bg2"/>
              </a:gs>
              <a:gs pos="100000">
                <a:schemeClr val="bg2">
                  <a:lumMod val="75000"/>
                </a:schemeClr>
              </a:gs>
            </a:gsLst>
            <a:lin ang="5400000" scaled="1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16200000" scaled="1"/>
              <a:tileRect/>
            </a:gradFill>
          </a:ln>
          <a:effectLst>
            <a:glow rad="63500">
              <a:schemeClr val="bg1">
                <a:lumMod val="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0" rtlCol="0" anchor="ctr"/>
          <a:lstStyle/>
          <a:p>
            <a:endParaRPr lang="en-US" sz="2400" dirty="0">
              <a:solidFill>
                <a:srgbClr val="EEECE1">
                  <a:lumMod val="25000"/>
                </a:srgbClr>
              </a:solidFill>
              <a:latin typeface="Gill Sans MT" pitchFamily="34" charset="0"/>
            </a:endParaRPr>
          </a:p>
        </p:txBody>
      </p:sp>
      <p:cxnSp>
        <p:nvCxnSpPr>
          <p:cNvPr id="36" name="Straight Connector 9"/>
          <p:cNvCxnSpPr/>
          <p:nvPr/>
        </p:nvCxnSpPr>
        <p:spPr>
          <a:xfrm rot="5400000">
            <a:off x="813883" y="1485106"/>
            <a:ext cx="514350" cy="1588"/>
          </a:xfrm>
          <a:prstGeom prst="line">
            <a:avLst/>
          </a:prstGeom>
          <a:ln w="31750">
            <a:solidFill>
              <a:srgbClr val="FFFFFF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Rectangle 10"/>
          <p:cNvSpPr/>
          <p:nvPr/>
        </p:nvSpPr>
        <p:spPr>
          <a:xfrm>
            <a:off x="3238500" y="1143000"/>
            <a:ext cx="2667000" cy="685800"/>
          </a:xfrm>
          <a:prstGeom prst="rect">
            <a:avLst/>
          </a:prstGeom>
          <a:gradFill flip="none" rotWithShape="1">
            <a:gsLst>
              <a:gs pos="32000">
                <a:schemeClr val="bg2"/>
              </a:gs>
              <a:gs pos="100000">
                <a:schemeClr val="bg2">
                  <a:lumMod val="75000"/>
                </a:schemeClr>
              </a:gs>
            </a:gsLst>
            <a:lin ang="5400000" scaled="1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16200000" scaled="1"/>
              <a:tileRect/>
            </a:gradFill>
          </a:ln>
          <a:effectLst>
            <a:glow rad="63500">
              <a:schemeClr val="bg1">
                <a:lumMod val="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0" rtlCol="0" anchor="ctr"/>
          <a:lstStyle/>
          <a:p>
            <a:endParaRPr lang="en-US" sz="2400" dirty="0">
              <a:solidFill>
                <a:srgbClr val="EEECE1">
                  <a:lumMod val="25000"/>
                </a:srgbClr>
              </a:solidFill>
              <a:latin typeface="Gill Sans MT" pitchFamily="34" charset="0"/>
            </a:endParaRPr>
          </a:p>
        </p:txBody>
      </p:sp>
      <p:cxnSp>
        <p:nvCxnSpPr>
          <p:cNvPr id="39" name="Straight Connector 12"/>
          <p:cNvCxnSpPr/>
          <p:nvPr/>
        </p:nvCxnSpPr>
        <p:spPr>
          <a:xfrm rot="5400000">
            <a:off x="3667919" y="1485106"/>
            <a:ext cx="514350" cy="1588"/>
          </a:xfrm>
          <a:prstGeom prst="line">
            <a:avLst/>
          </a:prstGeom>
          <a:ln w="31750">
            <a:solidFill>
              <a:srgbClr val="FFFFFF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Rectangle 14"/>
          <p:cNvSpPr/>
          <p:nvPr/>
        </p:nvSpPr>
        <p:spPr>
          <a:xfrm>
            <a:off x="6099464" y="1143000"/>
            <a:ext cx="2667000" cy="685800"/>
          </a:xfrm>
          <a:prstGeom prst="rect">
            <a:avLst/>
          </a:prstGeom>
          <a:gradFill flip="none" rotWithShape="1">
            <a:gsLst>
              <a:gs pos="32000">
                <a:schemeClr val="bg2"/>
              </a:gs>
              <a:gs pos="100000">
                <a:schemeClr val="bg2">
                  <a:lumMod val="75000"/>
                </a:schemeClr>
              </a:gs>
            </a:gsLst>
            <a:lin ang="5400000" scaled="1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16200000" scaled="1"/>
              <a:tileRect/>
            </a:gradFill>
          </a:ln>
          <a:effectLst>
            <a:glow rad="63500">
              <a:schemeClr val="bg1">
                <a:lumMod val="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0" rtlCol="0" anchor="ctr"/>
          <a:lstStyle/>
          <a:p>
            <a:endParaRPr lang="en-US" sz="2400" dirty="0">
              <a:solidFill>
                <a:srgbClr val="EEECE1">
                  <a:lumMod val="25000"/>
                </a:srgbClr>
              </a:solidFill>
              <a:latin typeface="Gill Sans MT" pitchFamily="34" charset="0"/>
            </a:endParaRPr>
          </a:p>
        </p:txBody>
      </p:sp>
      <p:cxnSp>
        <p:nvCxnSpPr>
          <p:cNvPr id="42" name="Straight Connector 16"/>
          <p:cNvCxnSpPr/>
          <p:nvPr/>
        </p:nvCxnSpPr>
        <p:spPr>
          <a:xfrm rot="5400000">
            <a:off x="6528883" y="1485106"/>
            <a:ext cx="514350" cy="1588"/>
          </a:xfrm>
          <a:prstGeom prst="line">
            <a:avLst/>
          </a:prstGeom>
          <a:ln w="31750">
            <a:solidFill>
              <a:srgbClr val="FFFFFF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Espaço Reservado para Texto 54"/>
          <p:cNvSpPr>
            <a:spLocks noGrp="1"/>
          </p:cNvSpPr>
          <p:nvPr>
            <p:ph type="body" sz="quarter" idx="14" hasCustomPrompt="1"/>
          </p:nvPr>
        </p:nvSpPr>
        <p:spPr>
          <a:xfrm>
            <a:off x="1055962" y="1150149"/>
            <a:ext cx="2071702" cy="678651"/>
          </a:xfrm>
          <a:noFill/>
        </p:spPr>
        <p:txBody>
          <a:bodyPr anchor="ctr"/>
          <a:lstStyle>
            <a:lvl1pPr>
              <a:buNone/>
              <a:defRPr lang="pt-BR" sz="2400" kern="1200" dirty="0" smtClean="0">
                <a:solidFill>
                  <a:srgbClr val="EEECE1">
                    <a:lumMod val="25000"/>
                  </a:srgbClr>
                </a:solidFill>
                <a:latin typeface="Gill Sans MT" pitchFamily="34" charset="0"/>
                <a:ea typeface="+mn-ea"/>
                <a:cs typeface="+mn-cs"/>
              </a:defRPr>
            </a:lvl1pPr>
          </a:lstStyle>
          <a:p>
            <a:pPr lvl="0"/>
            <a:r>
              <a:rPr lang="pt-BR" dirty="0"/>
              <a:t>Titulo 1</a:t>
            </a:r>
          </a:p>
        </p:txBody>
      </p:sp>
      <p:sp>
        <p:nvSpPr>
          <p:cNvPr id="56" name="Espaço Reservado para Texto 54"/>
          <p:cNvSpPr>
            <a:spLocks noGrp="1"/>
          </p:cNvSpPr>
          <p:nvPr>
            <p:ph type="body" sz="quarter" idx="15" hasCustomPrompt="1"/>
          </p:nvPr>
        </p:nvSpPr>
        <p:spPr>
          <a:xfrm>
            <a:off x="3925888" y="1143000"/>
            <a:ext cx="2003434" cy="678651"/>
          </a:xfrm>
          <a:noFill/>
        </p:spPr>
        <p:txBody>
          <a:bodyPr anchor="ctr"/>
          <a:lstStyle>
            <a:lvl1pPr>
              <a:buNone/>
              <a:defRPr lang="pt-BR" sz="2400" kern="1200" dirty="0" smtClean="0">
                <a:solidFill>
                  <a:srgbClr val="EEECE1">
                    <a:lumMod val="25000"/>
                  </a:srgbClr>
                </a:solidFill>
                <a:latin typeface="Gill Sans MT" pitchFamily="34" charset="0"/>
                <a:ea typeface="+mn-ea"/>
                <a:cs typeface="+mn-cs"/>
              </a:defRPr>
            </a:lvl1pPr>
          </a:lstStyle>
          <a:p>
            <a:pPr lvl="0"/>
            <a:r>
              <a:rPr lang="pt-BR" dirty="0"/>
              <a:t>Titulo 2</a:t>
            </a:r>
          </a:p>
        </p:txBody>
      </p:sp>
      <p:sp>
        <p:nvSpPr>
          <p:cNvPr id="57" name="Espaço Reservado para Texto 54"/>
          <p:cNvSpPr>
            <a:spLocks noGrp="1"/>
          </p:cNvSpPr>
          <p:nvPr>
            <p:ph type="body" sz="quarter" idx="16" hasCustomPrompt="1"/>
          </p:nvPr>
        </p:nvSpPr>
        <p:spPr>
          <a:xfrm>
            <a:off x="6786852" y="1143000"/>
            <a:ext cx="1999990" cy="678651"/>
          </a:xfrm>
        </p:spPr>
        <p:txBody>
          <a:bodyPr anchor="ctr"/>
          <a:lstStyle>
            <a:lvl1pPr>
              <a:buNone/>
              <a:defRPr lang="pt-BR" sz="2400" kern="1200" dirty="0" smtClean="0">
                <a:solidFill>
                  <a:srgbClr val="EEECE1">
                    <a:lumMod val="25000"/>
                  </a:srgbClr>
                </a:solidFill>
                <a:latin typeface="Gill Sans MT" pitchFamily="34" charset="0"/>
                <a:ea typeface="+mn-ea"/>
                <a:cs typeface="+mn-cs"/>
              </a:defRPr>
            </a:lvl1pPr>
          </a:lstStyle>
          <a:p>
            <a:pPr lvl="0"/>
            <a:r>
              <a:rPr lang="pt-BR" dirty="0"/>
              <a:t>Titulo 3</a:t>
            </a:r>
          </a:p>
        </p:txBody>
      </p:sp>
      <p:sp>
        <p:nvSpPr>
          <p:cNvPr id="59" name="Espaço Reservado para Texto 58"/>
          <p:cNvSpPr>
            <a:spLocks noGrp="1"/>
          </p:cNvSpPr>
          <p:nvPr>
            <p:ph type="body" sz="quarter" idx="17"/>
          </p:nvPr>
        </p:nvSpPr>
        <p:spPr>
          <a:xfrm>
            <a:off x="384464" y="1821651"/>
            <a:ext cx="2743200" cy="2916000"/>
          </a:xfrm>
          <a:gradFill flip="none" rotWithShape="1">
            <a:gsLst>
              <a:gs pos="0">
                <a:schemeClr val="bg1">
                  <a:alpha val="0"/>
                </a:schemeClr>
              </a:gs>
              <a:gs pos="50000">
                <a:schemeClr val="bg2">
                  <a:lumMod val="90000"/>
                  <a:alpha val="75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1"/>
            <a:tileRect/>
          </a:gra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91440" rtlCol="0" anchor="t" anchorCtr="0"/>
          <a:lstStyle>
            <a:lvl1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1pPr>
            <a:lvl2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2pPr>
            <a:lvl3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3pPr>
            <a:lvl4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4pPr>
            <a:lvl5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5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pt-BR" dirty="0"/>
          </a:p>
        </p:txBody>
      </p:sp>
      <p:sp>
        <p:nvSpPr>
          <p:cNvPr id="60" name="Espaço Reservado para Texto 58"/>
          <p:cNvSpPr>
            <a:spLocks noGrp="1"/>
          </p:cNvSpPr>
          <p:nvPr>
            <p:ph type="body" sz="quarter" idx="18"/>
          </p:nvPr>
        </p:nvSpPr>
        <p:spPr>
          <a:xfrm>
            <a:off x="3238500" y="1821651"/>
            <a:ext cx="2690822" cy="2946818"/>
          </a:xfrm>
          <a:gradFill flip="none" rotWithShape="1">
            <a:gsLst>
              <a:gs pos="0">
                <a:schemeClr val="bg1">
                  <a:alpha val="0"/>
                </a:schemeClr>
              </a:gs>
              <a:gs pos="50000">
                <a:schemeClr val="bg2">
                  <a:lumMod val="90000"/>
                  <a:alpha val="75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1"/>
            <a:tileRect/>
          </a:gra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91440" rtlCol="0" anchor="t" anchorCtr="0"/>
          <a:lstStyle>
            <a:lvl1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1pPr>
            <a:lvl2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2pPr>
            <a:lvl3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3pPr>
            <a:lvl4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4pPr>
            <a:lvl5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5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pt-BR" dirty="0"/>
          </a:p>
        </p:txBody>
      </p:sp>
      <p:sp>
        <p:nvSpPr>
          <p:cNvPr id="61" name="Espaço Reservado para Texto 58"/>
          <p:cNvSpPr>
            <a:spLocks noGrp="1"/>
          </p:cNvSpPr>
          <p:nvPr>
            <p:ph type="body" sz="quarter" idx="19"/>
          </p:nvPr>
        </p:nvSpPr>
        <p:spPr>
          <a:xfrm>
            <a:off x="6092576" y="1828800"/>
            <a:ext cx="2694266" cy="2876531"/>
          </a:xfrm>
          <a:gradFill flip="none" rotWithShape="1">
            <a:gsLst>
              <a:gs pos="0">
                <a:schemeClr val="bg1">
                  <a:alpha val="0"/>
                </a:schemeClr>
              </a:gs>
              <a:gs pos="50000">
                <a:schemeClr val="bg2">
                  <a:lumMod val="90000"/>
                  <a:alpha val="75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1"/>
            <a:tileRect/>
          </a:gra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91440" rtlCol="0" anchor="t" anchorCtr="0"/>
          <a:lstStyle>
            <a:lvl1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1pPr>
            <a:lvl2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2pPr>
            <a:lvl3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3pPr>
            <a:lvl4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4pPr>
            <a:lvl5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5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pt-BR" dirty="0"/>
          </a:p>
        </p:txBody>
      </p:sp>
      <p:sp>
        <p:nvSpPr>
          <p:cNvPr id="63" name="Espaço Reservado para Texto 62"/>
          <p:cNvSpPr>
            <a:spLocks noGrp="1"/>
          </p:cNvSpPr>
          <p:nvPr>
            <p:ph type="body" sz="quarter" idx="20" hasCustomPrompt="1"/>
          </p:nvPr>
        </p:nvSpPr>
        <p:spPr>
          <a:xfrm>
            <a:off x="384464" y="1143000"/>
            <a:ext cx="671498" cy="646331"/>
          </a:xfrm>
        </p:spPr>
        <p:txBody>
          <a:bodyPr anchor="ctr">
            <a:noAutofit/>
          </a:bodyPr>
          <a:lstStyle>
            <a:lvl1pPr marL="0" algn="ctr" defTabSz="914400" rtl="0" eaLnBrk="1" latinLnBrk="0" hangingPunct="1">
              <a:buNone/>
              <a:defRPr lang="pt-BR" sz="5000" kern="1200" dirty="0">
                <a:solidFill>
                  <a:srgbClr val="EEECE1">
                    <a:lumMod val="75000"/>
                  </a:srgbClr>
                </a:solidFill>
                <a:latin typeface="Calisto MT" pitchFamily="18" charset="0"/>
                <a:ea typeface="+mn-ea"/>
                <a:cs typeface="+mn-cs"/>
              </a:defRPr>
            </a:lvl1pPr>
          </a:lstStyle>
          <a:p>
            <a:pPr lvl="0"/>
            <a:r>
              <a:rPr lang="pt-BR" dirty="0"/>
              <a:t>1</a:t>
            </a:r>
          </a:p>
        </p:txBody>
      </p:sp>
      <p:sp>
        <p:nvSpPr>
          <p:cNvPr id="64" name="Espaço Reservado para Texto 62"/>
          <p:cNvSpPr>
            <a:spLocks noGrp="1"/>
          </p:cNvSpPr>
          <p:nvPr>
            <p:ph type="body" sz="quarter" idx="21" hasCustomPrompt="1"/>
          </p:nvPr>
        </p:nvSpPr>
        <p:spPr>
          <a:xfrm>
            <a:off x="3254390" y="1143000"/>
            <a:ext cx="671498" cy="646331"/>
          </a:xfrm>
        </p:spPr>
        <p:txBody>
          <a:bodyPr anchor="ctr">
            <a:noAutofit/>
          </a:bodyPr>
          <a:lstStyle>
            <a:lvl1pPr marL="0" algn="ctr" defTabSz="914400" rtl="0" eaLnBrk="1" latinLnBrk="0" hangingPunct="1">
              <a:buNone/>
              <a:defRPr lang="pt-BR" sz="5000" kern="1200" dirty="0">
                <a:solidFill>
                  <a:srgbClr val="EEECE1">
                    <a:lumMod val="75000"/>
                  </a:srgbClr>
                </a:solidFill>
                <a:latin typeface="Calisto MT" pitchFamily="18" charset="0"/>
                <a:ea typeface="+mn-ea"/>
                <a:cs typeface="+mn-cs"/>
              </a:defRPr>
            </a:lvl1pPr>
          </a:lstStyle>
          <a:p>
            <a:pPr lvl="0"/>
            <a:r>
              <a:rPr lang="pt-BR" dirty="0"/>
              <a:t>1</a:t>
            </a:r>
          </a:p>
        </p:txBody>
      </p:sp>
      <p:sp>
        <p:nvSpPr>
          <p:cNvPr id="65" name="Espaço Reservado para Texto 62"/>
          <p:cNvSpPr>
            <a:spLocks noGrp="1"/>
          </p:cNvSpPr>
          <p:nvPr>
            <p:ph type="body" sz="quarter" idx="22" hasCustomPrompt="1"/>
          </p:nvPr>
        </p:nvSpPr>
        <p:spPr>
          <a:xfrm>
            <a:off x="6092576" y="1143000"/>
            <a:ext cx="671498" cy="646331"/>
          </a:xfrm>
        </p:spPr>
        <p:txBody>
          <a:bodyPr anchor="ctr">
            <a:noAutofit/>
          </a:bodyPr>
          <a:lstStyle>
            <a:lvl1pPr marL="0" algn="ctr" defTabSz="914400" rtl="0" eaLnBrk="1" latinLnBrk="0" hangingPunct="1">
              <a:buNone/>
              <a:defRPr lang="pt-BR" sz="5000" kern="1200" dirty="0">
                <a:solidFill>
                  <a:srgbClr val="EEECE1">
                    <a:lumMod val="75000"/>
                  </a:srgbClr>
                </a:solidFill>
                <a:latin typeface="Calisto MT" pitchFamily="18" charset="0"/>
                <a:ea typeface="+mn-ea"/>
                <a:cs typeface="+mn-cs"/>
              </a:defRPr>
            </a:lvl1pPr>
          </a:lstStyle>
          <a:p>
            <a:pPr lvl="0"/>
            <a:r>
              <a:rPr lang="pt-BR" dirty="0"/>
              <a:t>1</a:t>
            </a:r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531812" y="1607337"/>
            <a:ext cx="4040188" cy="2963466"/>
          </a:xfrm>
          <a:gradFill flip="none" rotWithShape="1">
            <a:gsLst>
              <a:gs pos="0">
                <a:schemeClr val="bg1">
                  <a:alpha val="0"/>
                </a:schemeClr>
              </a:gs>
              <a:gs pos="50000">
                <a:schemeClr val="bg2">
                  <a:lumMod val="90000"/>
                  <a:alpha val="75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1"/>
            <a:tileRect/>
          </a:gra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91440" rIns="91440" bIns="45720" rtlCol="0" anchor="t" anchorCtr="0">
            <a:normAutofit/>
          </a:bodyPr>
          <a:lstStyle>
            <a:lvl1pPr algn="l" defTabSz="914400" rtl="0" eaLnBrk="1" latinLnBrk="0" hangingPunct="1">
              <a:spcBef>
                <a:spcPct val="20000"/>
              </a:spcBef>
              <a:buFont typeface="Arial" pitchFamily="34" charset="0"/>
              <a:defRPr lang="pt-BR" sz="2000" kern="120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1pPr>
            <a:lvl2pPr algn="l" defTabSz="914400" rtl="0" eaLnBrk="1" latinLnBrk="0" hangingPunct="1">
              <a:spcBef>
                <a:spcPct val="20000"/>
              </a:spcBef>
              <a:buFont typeface="Arial" pitchFamily="34" charset="0"/>
              <a:defRPr lang="pt-BR" sz="2000" kern="120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2pPr>
            <a:lvl3pPr algn="l" defTabSz="914400" rtl="0" eaLnBrk="1" latinLnBrk="0" hangingPunct="1">
              <a:spcBef>
                <a:spcPct val="20000"/>
              </a:spcBef>
              <a:buFont typeface="Arial" pitchFamily="34" charset="0"/>
              <a:defRPr lang="pt-BR" sz="2000" kern="120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3pPr>
            <a:lvl4pPr algn="l" defTabSz="914400" rtl="0" eaLnBrk="1" latinLnBrk="0" hangingPunct="1">
              <a:spcBef>
                <a:spcPct val="20000"/>
              </a:spcBef>
              <a:buFont typeface="Arial" pitchFamily="34" charset="0"/>
              <a:defRPr lang="pt-BR" sz="2000" kern="120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4pPr>
            <a:lvl5pPr algn="l" defTabSz="914400" rtl="0" eaLnBrk="1" latinLnBrk="0" hangingPunct="1">
              <a:spcBef>
                <a:spcPct val="20000"/>
              </a:spcBef>
              <a:buFont typeface="Arial" pitchFamily="34" charset="0"/>
              <a:defRPr lang="pt-BR" sz="20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pt-BR" dirty="0"/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  <a:gradFill flip="none" rotWithShape="1">
            <a:gsLst>
              <a:gs pos="0">
                <a:schemeClr val="bg1">
                  <a:alpha val="0"/>
                </a:schemeClr>
              </a:gs>
              <a:gs pos="50000">
                <a:schemeClr val="bg2">
                  <a:lumMod val="90000"/>
                  <a:alpha val="75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1"/>
            <a:tileRect/>
          </a:gra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91440" rIns="91440" bIns="45720" rtlCol="0" anchor="t" anchorCtr="0">
            <a:normAutofit/>
          </a:bodyPr>
          <a:lstStyle>
            <a:lvl1pPr algn="l" defTabSz="914400" rtl="0" eaLnBrk="1" latinLnBrk="0" hangingPunct="1">
              <a:spcBef>
                <a:spcPct val="20000"/>
              </a:spcBef>
              <a:buFont typeface="Arial" pitchFamily="34" charset="0"/>
              <a:defRPr lang="pt-BR" sz="2000" kern="120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1pPr>
            <a:lvl2pPr algn="l" defTabSz="914400" rtl="0" eaLnBrk="1" latinLnBrk="0" hangingPunct="1">
              <a:spcBef>
                <a:spcPct val="20000"/>
              </a:spcBef>
              <a:buFont typeface="Arial" pitchFamily="34" charset="0"/>
              <a:defRPr lang="pt-BR" sz="2000" kern="120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2pPr>
            <a:lvl3pPr algn="l" defTabSz="914400" rtl="0" eaLnBrk="1" latinLnBrk="0" hangingPunct="1">
              <a:spcBef>
                <a:spcPct val="20000"/>
              </a:spcBef>
              <a:buFont typeface="Arial" pitchFamily="34" charset="0"/>
              <a:defRPr lang="pt-BR" sz="2000" kern="120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3pPr>
            <a:lvl4pPr algn="l" defTabSz="914400" rtl="0" eaLnBrk="1" latinLnBrk="0" hangingPunct="1">
              <a:spcBef>
                <a:spcPct val="20000"/>
              </a:spcBef>
              <a:buFont typeface="Arial" pitchFamily="34" charset="0"/>
              <a:defRPr lang="pt-BR" sz="2000" kern="120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4pPr>
            <a:lvl5pPr algn="l" defTabSz="914400" rtl="0" eaLnBrk="1" latinLnBrk="0" hangingPunct="1">
              <a:spcBef>
                <a:spcPct val="20000"/>
              </a:spcBef>
              <a:buFont typeface="Arial" pitchFamily="34" charset="0"/>
              <a:defRPr lang="pt-BR" sz="2000" kern="120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pt-BR" dirty="0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C6DF47A-E5D4-44E2-892C-2F1CC8333E73}" type="datetimeFigureOut">
              <a:rPr lang="pt-BR" smtClean="0"/>
              <a:pPr>
                <a:defRPr/>
              </a:pPr>
              <a:t>29/03/2022</a:t>
            </a:fld>
            <a:endParaRPr lang="pt-BR" dirty="0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ACB06E8-5983-4814-AE16-17E278162709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  <p:sp>
        <p:nvSpPr>
          <p:cNvPr id="10" name="Rectangle 5"/>
          <p:cNvSpPr/>
          <p:nvPr/>
        </p:nvSpPr>
        <p:spPr>
          <a:xfrm>
            <a:off x="531812" y="1063229"/>
            <a:ext cx="4040188" cy="567928"/>
          </a:xfrm>
          <a:prstGeom prst="rect">
            <a:avLst/>
          </a:prstGeom>
          <a:gradFill flip="none" rotWithShape="1">
            <a:gsLst>
              <a:gs pos="32000">
                <a:schemeClr val="bg2"/>
              </a:gs>
              <a:gs pos="100000">
                <a:schemeClr val="bg2">
                  <a:lumMod val="75000"/>
                </a:schemeClr>
              </a:gs>
            </a:gsLst>
            <a:lin ang="5400000" scaled="1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16200000" scaled="1"/>
              <a:tileRect/>
            </a:gradFill>
          </a:ln>
          <a:effectLst>
            <a:glow rad="63500">
              <a:schemeClr val="bg1">
                <a:lumMod val="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0" rtlCol="0" anchor="ctr"/>
          <a:lstStyle/>
          <a:p>
            <a:endParaRPr lang="en-US" sz="2400" dirty="0">
              <a:solidFill>
                <a:srgbClr val="EEECE1">
                  <a:lumMod val="25000"/>
                </a:srgbClr>
              </a:solidFill>
              <a:latin typeface="Gill Sans MT" pitchFamily="34" charset="0"/>
            </a:endParaRPr>
          </a:p>
        </p:txBody>
      </p:sp>
      <p:sp>
        <p:nvSpPr>
          <p:cNvPr id="11" name="TextBox 7"/>
          <p:cNvSpPr txBox="1"/>
          <p:nvPr/>
        </p:nvSpPr>
        <p:spPr>
          <a:xfrm>
            <a:off x="457176" y="1017973"/>
            <a:ext cx="6858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00" dirty="0">
                <a:solidFill>
                  <a:srgbClr val="EEECE1">
                    <a:lumMod val="75000"/>
                  </a:srgbClr>
                </a:solidFill>
                <a:latin typeface="Calisto MT" pitchFamily="18" charset="0"/>
              </a:rPr>
              <a:t>1</a:t>
            </a:r>
          </a:p>
        </p:txBody>
      </p:sp>
      <p:cxnSp>
        <p:nvCxnSpPr>
          <p:cNvPr id="12" name="Straight Connector 9"/>
          <p:cNvCxnSpPr/>
          <p:nvPr/>
        </p:nvCxnSpPr>
        <p:spPr>
          <a:xfrm rot="5400000">
            <a:off x="815157" y="1349368"/>
            <a:ext cx="514350" cy="1588"/>
          </a:xfrm>
          <a:prstGeom prst="line">
            <a:avLst/>
          </a:prstGeom>
          <a:ln w="31750">
            <a:solidFill>
              <a:srgbClr val="FFFFFF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073127" y="1071553"/>
            <a:ext cx="3424262" cy="538169"/>
          </a:xfrm>
          <a:noFill/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91440" rIns="91440" bIns="45720" rtlCol="0" anchor="ctr" anchorCtr="0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pt-BR" sz="2400" kern="1200" dirty="0" smtClean="0">
                <a:solidFill>
                  <a:srgbClr val="EEECE1">
                    <a:lumMod val="25000"/>
                  </a:srgbClr>
                </a:solidFill>
                <a:latin typeface="Gill Sans MT" pitchFamily="34" charset="0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14" name="Rectangle 5"/>
          <p:cNvSpPr/>
          <p:nvPr/>
        </p:nvSpPr>
        <p:spPr>
          <a:xfrm>
            <a:off x="4645026" y="1063229"/>
            <a:ext cx="4041775" cy="567928"/>
          </a:xfrm>
          <a:prstGeom prst="rect">
            <a:avLst/>
          </a:prstGeom>
          <a:gradFill flip="none" rotWithShape="1">
            <a:gsLst>
              <a:gs pos="32000">
                <a:schemeClr val="bg2"/>
              </a:gs>
              <a:gs pos="100000">
                <a:schemeClr val="bg2">
                  <a:lumMod val="75000"/>
                </a:schemeClr>
              </a:gs>
            </a:gsLst>
            <a:lin ang="5400000" scaled="1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16200000" scaled="1"/>
              <a:tileRect/>
            </a:gradFill>
          </a:ln>
          <a:effectLst>
            <a:glow rad="63500">
              <a:schemeClr val="bg1">
                <a:lumMod val="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0" rtlCol="0" anchor="ctr"/>
          <a:lstStyle/>
          <a:p>
            <a:endParaRPr lang="en-US" sz="2400" dirty="0">
              <a:solidFill>
                <a:srgbClr val="EEECE1">
                  <a:lumMod val="25000"/>
                </a:srgbClr>
              </a:solidFill>
              <a:latin typeface="Gill Sans MT" pitchFamily="34" charset="0"/>
            </a:endParaRPr>
          </a:p>
        </p:txBody>
      </p:sp>
      <p:sp>
        <p:nvSpPr>
          <p:cNvPr id="15" name="TextBox 7"/>
          <p:cNvSpPr txBox="1"/>
          <p:nvPr/>
        </p:nvSpPr>
        <p:spPr>
          <a:xfrm>
            <a:off x="4572000" y="1017973"/>
            <a:ext cx="6858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00" dirty="0">
                <a:solidFill>
                  <a:srgbClr val="EEECE1">
                    <a:lumMod val="75000"/>
                  </a:srgbClr>
                </a:solidFill>
                <a:latin typeface="Calisto MT" pitchFamily="18" charset="0"/>
              </a:rPr>
              <a:t>2</a:t>
            </a:r>
          </a:p>
        </p:txBody>
      </p:sp>
      <p:cxnSp>
        <p:nvCxnSpPr>
          <p:cNvPr id="16" name="Straight Connector 9"/>
          <p:cNvCxnSpPr/>
          <p:nvPr/>
        </p:nvCxnSpPr>
        <p:spPr>
          <a:xfrm rot="5400000">
            <a:off x="4958561" y="1349368"/>
            <a:ext cx="514350" cy="1588"/>
          </a:xfrm>
          <a:prstGeom prst="line">
            <a:avLst/>
          </a:prstGeom>
          <a:ln w="31750">
            <a:solidFill>
              <a:srgbClr val="FFFFFF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Espaço Reservado para Texto 2"/>
          <p:cNvSpPr>
            <a:spLocks noGrp="1"/>
          </p:cNvSpPr>
          <p:nvPr>
            <p:ph type="body" idx="13"/>
          </p:nvPr>
        </p:nvSpPr>
        <p:spPr>
          <a:xfrm>
            <a:off x="5214942" y="1071553"/>
            <a:ext cx="3424262" cy="538169"/>
          </a:xfrm>
          <a:noFill/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91440" rIns="91440" bIns="45720" rtlCol="0" anchor="ctr" anchorCtr="0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pt-BR" sz="2400" kern="1200" dirty="0" smtClean="0">
                <a:solidFill>
                  <a:srgbClr val="EEECE1">
                    <a:lumMod val="25000"/>
                  </a:srgbClr>
                </a:solidFill>
                <a:latin typeface="Gill Sans MT" pitchFamily="34" charset="0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6C133BE-3496-4D71-8902-FE89A01078C7}" type="datetimeFigureOut">
              <a:rPr lang="pt-BR" smtClean="0"/>
              <a:pPr>
                <a:defRPr/>
              </a:pPr>
              <a:t>29/03/2022</a:t>
            </a:fld>
            <a:endParaRPr lang="pt-BR" dirty="0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D5F8E76-7184-444F-8A0A-36E2079977AD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1F55652-96F0-4428-8D84-4A106D4F3B13}" type="datetimeFigureOut">
              <a:rPr lang="pt-BR" smtClean="0"/>
              <a:pPr>
                <a:defRPr/>
              </a:pPr>
              <a:t>29/03/2022</a:t>
            </a:fld>
            <a:endParaRPr lang="pt-BR" dirty="0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7C5B73-D8C0-4D9B-878F-4EA28EF98ABC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  <a:gradFill>
            <a:gsLst>
              <a:gs pos="0">
                <a:schemeClr val="bg1">
                  <a:alpha val="0"/>
                </a:schemeClr>
              </a:gs>
              <a:gs pos="55000">
                <a:schemeClr val="bg2">
                  <a:lumMod val="9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1"/>
          </a:gradFill>
          <a:ln>
            <a:solidFill>
              <a:schemeClr val="bg2">
                <a:lumMod val="75000"/>
              </a:schemeClr>
            </a:solidFill>
          </a:ln>
        </p:spPr>
        <p:txBody>
          <a:bodyPr anchor="ctr"/>
          <a:lstStyle>
            <a:lvl1pPr algn="l">
              <a:defRPr sz="2000" b="0" cap="none" spc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defRPr>
            </a:lvl1pPr>
          </a:lstStyle>
          <a:p>
            <a:r>
              <a:rPr lang="pt-BR"/>
              <a:t>Clique para editar o título Mestre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pt-BR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  <a:gradFill>
            <a:gsLst>
              <a:gs pos="0">
                <a:schemeClr val="bg1">
                  <a:alpha val="0"/>
                </a:schemeClr>
              </a:gs>
              <a:gs pos="55000">
                <a:schemeClr val="bg2"/>
              </a:gs>
              <a:gs pos="100000">
                <a:schemeClr val="bg1">
                  <a:alpha val="0"/>
                </a:schemeClr>
              </a:gs>
            </a:gsLst>
            <a:lin ang="5400000" scaled="1"/>
          </a:gradFill>
        </p:spPr>
        <p:txBody>
          <a:bodyPr/>
          <a:lstStyle>
            <a:lvl1pPr marL="0" indent="0">
              <a:buNone/>
              <a:defRPr sz="1400">
                <a:solidFill>
                  <a:schemeClr val="bg2">
                    <a:lumMod val="1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927A225-805A-4E96-B992-AC4B0381012C}" type="datetimeFigureOut">
              <a:rPr lang="pt-BR" smtClean="0"/>
              <a:pPr>
                <a:defRPr/>
              </a:pPr>
              <a:t>29/03/2022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69DDC2E-69F0-4594-B933-9B3AA66F2EEC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/>
              <a:t>Clique no ícone para adicionar uma imagem</a:t>
            </a:r>
            <a:endParaRPr lang="pt-BR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1BE1B08-4118-4779-B522-304782B5E1C7}" type="datetimeFigureOut">
              <a:rPr lang="pt-BR" smtClean="0"/>
              <a:pPr>
                <a:defRPr/>
              </a:pPr>
              <a:t>29/03/2022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9880BFA-1D16-4916-A8EC-9AD78568C490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70ABA2C-F2CC-48EF-8F81-0939934E06A3}" type="datetimeFigureOut">
              <a:rPr lang="pt-BR" smtClean="0"/>
              <a:pPr>
                <a:defRPr/>
              </a:pPr>
              <a:t>29/03/2022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B133059-BF4B-4F45-94B1-2C29347E182D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EDE8007-0C09-47AF-B452-3FE288E61E19}" type="datetimeFigureOut">
              <a:rPr lang="pt-BR" smtClean="0"/>
              <a:pPr>
                <a:defRPr/>
              </a:pPr>
              <a:t>29/03/2022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886A2F-2904-42FE-A168-D3CECDC4FCB2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57350" y="3348021"/>
            <a:ext cx="6858000" cy="1231118"/>
          </a:xfrm>
        </p:spPr>
        <p:txBody>
          <a:bodyPr wrap="none" anchor="t">
            <a:normAutofit/>
          </a:bodyPr>
          <a:lstStyle>
            <a:lvl1pPr algn="r">
              <a:defRPr sz="7200" b="0" spc="-225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57349" y="2770782"/>
            <a:ext cx="6858000" cy="565519"/>
          </a:xfrm>
        </p:spPr>
        <p:txBody>
          <a:bodyPr anchor="b">
            <a:normAutofit/>
          </a:bodyPr>
          <a:lstStyle>
            <a:lvl1pPr marL="0" indent="0" algn="r">
              <a:buNone/>
              <a:defRPr sz="24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5807E55-10F7-4A70-BEE7-1D06B6C070A8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29/03/2022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32CC7C5-2A0D-48E5-90FE-95EEA0A62E1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9748620"/>
      </p:ext>
    </p:extLst>
  </p:cSld>
  <p:clrMapOvr>
    <a:masterClrMapping/>
  </p:clrMapOvr>
  <p:transition>
    <p:split orient="vert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4280647-0CCA-4687-97B3-3475F23AFB59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29/03/2022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0B8E657-AAE0-4D57-B522-C91CFF0D82AD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3957127"/>
      </p:ext>
    </p:extLst>
  </p:cSld>
  <p:clrMapOvr>
    <a:masterClrMapping/>
  </p:clrMapOvr>
  <p:transition>
    <p:split orient="vert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640899" y="3348021"/>
            <a:ext cx="6858000" cy="1231118"/>
          </a:xfrm>
        </p:spPr>
        <p:txBody>
          <a:bodyPr wrap="none" anchor="t">
            <a:normAutofit/>
          </a:bodyPr>
          <a:lstStyle>
            <a:lvl1pPr algn="l">
              <a:defRPr sz="7200" b="0" spc="-225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47000"/>
                        <a:lumOff val="53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640899" y="2770256"/>
            <a:ext cx="6858000" cy="565519"/>
          </a:xfrm>
        </p:spPr>
        <p:txBody>
          <a:bodyPr anchor="b">
            <a:normAutofit/>
          </a:bodyPr>
          <a:lstStyle>
            <a:lvl1pPr marL="0" indent="0" algn="l">
              <a:buNone/>
              <a:defRPr sz="24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44F7529-F860-41CF-B369-932541D205B6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29/03/2022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634A130-2003-475F-A42B-068E0A545BB6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3293612"/>
      </p:ext>
    </p:extLst>
  </p:cSld>
  <p:clrMapOvr>
    <a:masterClrMapping/>
  </p:clrMapOvr>
  <p:transition>
    <p:split orient="vert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40000" y="1369219"/>
            <a:ext cx="3768912" cy="3263504"/>
          </a:xfrm>
        </p:spPr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39880" y="1369219"/>
            <a:ext cx="3775470" cy="3263504"/>
          </a:xfrm>
        </p:spPr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5483B8E-9D3D-4425-831D-AB232369C90B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29/03/2022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FEFF164-FA43-4085-B15D-85B88900DC86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599847"/>
      </p:ext>
    </p:extLst>
  </p:cSld>
  <p:clrMapOvr>
    <a:masterClrMapping/>
  </p:clrMapOvr>
  <p:transition>
    <p:split orient="vert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0000" y="1260872"/>
            <a:ext cx="3768912" cy="617934"/>
          </a:xfrm>
        </p:spPr>
        <p:txBody>
          <a:bodyPr anchor="b"/>
          <a:lstStyle>
            <a:lvl1pPr marL="0" indent="0">
              <a:buNone/>
              <a:defRPr sz="18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0000" y="1878806"/>
            <a:ext cx="3768912" cy="2763441"/>
          </a:xfrm>
        </p:spPr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39880" y="1260872"/>
            <a:ext cx="3776661" cy="617934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18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pt-BR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39880" y="1878806"/>
            <a:ext cx="3776661" cy="2763441"/>
          </a:xfrm>
        </p:spPr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53F1CD4-39DD-4001-8FF7-1113DC93F79F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29/03/2022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3CD246A-0AA3-48C4-AF85-4EE6BEFFC8FC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6426848"/>
      </p:ext>
    </p:extLst>
  </p:cSld>
  <p:clrMapOvr>
    <a:masterClrMapping/>
  </p:clrMapOvr>
  <p:transition>
    <p:split orient="vert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D578354-2997-4765-A583-35B43694CEE2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29/03/2022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69D727A-89A4-491E-8327-38BF216F6830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6070488"/>
      </p:ext>
    </p:extLst>
  </p:cSld>
  <p:clrMapOvr>
    <a:masterClrMapping/>
  </p:clrMapOvr>
  <p:transition>
    <p:split orient="vert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62E3A47-48B4-4E2D-9B32-D43EB79D7173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29/03/2022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A3B434F-3B16-40C5-95CB-9FD9275C78A2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3994341"/>
      </p:ext>
    </p:extLst>
  </p:cSld>
  <p:clrMapOvr>
    <a:masterClrMapping/>
  </p:clrMapOvr>
  <p:transition>
    <p:split orient="vert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0000" y="1543050"/>
            <a:ext cx="2739019" cy="2858691"/>
          </a:xfrm>
        </p:spPr>
        <p:txBody>
          <a:bodyPr/>
          <a:lstStyle>
            <a:lvl1pPr marL="0" indent="0">
              <a:buNone/>
              <a:defRPr sz="12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858B3EB-EB16-4170-AA57-A04DB798FFD7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29/03/2022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0EDF333-D552-4451-87F5-51C7C6241202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0232238"/>
      </p:ext>
    </p:extLst>
  </p:cSld>
  <p:clrMapOvr>
    <a:masterClrMapping/>
  </p:clrMapOvr>
  <p:transition>
    <p:split orient="vert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0000" y="1543050"/>
            <a:ext cx="2739019" cy="2858691"/>
          </a:xfrm>
        </p:spPr>
        <p:txBody>
          <a:bodyPr/>
          <a:lstStyle>
            <a:lvl1pPr marL="0" indent="0">
              <a:buNone/>
              <a:defRPr sz="12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A4DCFF7-65BE-4D8C-B987-897415FB2401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29/03/2022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4457247-55E3-431C-AE52-2518CFDCA14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6734399"/>
      </p:ext>
    </p:extLst>
  </p:cSld>
  <p:clrMapOvr>
    <a:masterClrMapping/>
  </p:clrMapOvr>
  <p:transition>
    <p:split orient="vert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275370"/>
            <a:ext cx="7886700" cy="614516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29841" y="740569"/>
            <a:ext cx="7886700" cy="253480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3889887"/>
            <a:ext cx="7885509" cy="511854"/>
          </a:xfrm>
        </p:spPr>
        <p:txBody>
          <a:bodyPr/>
          <a:lstStyle>
            <a:lvl1pPr marL="0" indent="0">
              <a:buNone/>
              <a:defRPr sz="12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9A879F-D50B-4788-8D66-2CF2C95CF47B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29/03/2022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10C18A3-3A7D-4E6C-A59A-DA3633AB5B6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473056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2650758"/>
          </a:xfrm>
        </p:spPr>
        <p:txBody>
          <a:bodyPr anchor="ctr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3367049"/>
            <a:ext cx="7885509" cy="1126370"/>
          </a:xfrm>
        </p:spPr>
        <p:txBody>
          <a:bodyPr anchor="ctr"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9A879F-D50B-4788-8D66-2CF2C95CF47B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29/03/2022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10C18A3-3A7D-4E6C-A59A-DA3633AB5B6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18259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4659" y="273844"/>
            <a:ext cx="6977064" cy="2244678"/>
          </a:xfrm>
        </p:spPr>
        <p:txBody>
          <a:bodyPr anchor="ctr"/>
          <a:lstStyle>
            <a:lvl1pPr>
              <a:defRPr sz="33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290484" y="2524168"/>
            <a:ext cx="6564224" cy="411726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8650" y="3376297"/>
            <a:ext cx="7884318" cy="1117122"/>
          </a:xfrm>
        </p:spPr>
        <p:txBody>
          <a:bodyPr anchor="ctr">
            <a:normAutofit/>
          </a:bodyPr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9A879F-D50B-4788-8D66-2CF2C95CF47B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29/03/2022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10C18A3-3A7D-4E6C-A59A-DA3633AB5B6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33283" y="590118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6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828359" y="2057400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6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8055737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1745226"/>
            <a:ext cx="7886700" cy="1883876"/>
          </a:xfrm>
        </p:spPr>
        <p:txBody>
          <a:bodyPr anchor="b">
            <a:normAutofit/>
          </a:bodyPr>
          <a:lstStyle>
            <a:lvl1pPr>
              <a:defRPr sz="405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3637936"/>
            <a:ext cx="7885509" cy="855483"/>
          </a:xfrm>
        </p:spPr>
        <p:txBody>
          <a:bodyPr anchor="t"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9A879F-D50B-4788-8D66-2CF2C95CF47B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29/03/2022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10C18A3-3A7D-4E6C-A59A-DA3633AB5B6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343779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n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002961" y="1414462"/>
            <a:ext cx="2210150" cy="432197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017598" y="1928812"/>
            <a:ext cx="2195513" cy="2692004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40996" y="1414462"/>
            <a:ext cx="2202181" cy="432197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18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pt-BR"/>
              <a:t>Clique para editar o texto mestre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433081" y="1928812"/>
            <a:ext cx="2210096" cy="2692004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871777" y="1414462"/>
            <a:ext cx="2199085" cy="432197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1800" b="0" dirty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pt-BR"/>
              <a:t>Clique para editar o texto mestre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871777" y="1928812"/>
            <a:ext cx="2199085" cy="2692004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F339CC4-A419-45DA-9E18-5D97E67C2F57}" type="datetimeFigureOut">
              <a:rPr lang="pt-BR" smtClean="0"/>
              <a:pPr>
                <a:defRPr/>
              </a:pPr>
              <a:t>29/03/2022</a:t>
            </a:fld>
            <a:endParaRPr lang="pt-BR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65558F8-9A70-47EC-A696-F1B267619656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45696031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nas de Imag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99064" y="3223127"/>
            <a:ext cx="2205038" cy="432197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99064" y="1692266"/>
            <a:ext cx="2205038" cy="1143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99064" y="3655324"/>
            <a:ext cx="2205038" cy="494392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26748" y="3223127"/>
            <a:ext cx="2197894" cy="432197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426747" y="1692266"/>
            <a:ext cx="2197894" cy="1143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425733" y="3655323"/>
            <a:ext cx="2200805" cy="494392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853242" y="3223127"/>
            <a:ext cx="2199085" cy="432197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853241" y="1692266"/>
            <a:ext cx="2199085" cy="1143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853148" y="3655322"/>
            <a:ext cx="2201998" cy="494392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F339CC4-A419-45DA-9E18-5D97E67C2F57}" type="datetimeFigureOut">
              <a:rPr lang="pt-BR" smtClean="0"/>
              <a:pPr>
                <a:defRPr/>
              </a:pPr>
              <a:t>29/03/2022</a:t>
            </a:fld>
            <a:endParaRPr lang="pt-BR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65558F8-9A70-47EC-A696-F1B267619656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85594751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CC3AF7F-DE27-4179-8A42-18849BDE3CB1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29/03/2022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E7B7E4-9B3A-4FB6-A475-4D7F291496F6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6528471"/>
      </p:ext>
    </p:extLst>
  </p:cSld>
  <p:clrMapOvr>
    <a:masterClrMapping/>
  </p:clrMapOvr>
  <p:transition>
    <p:split orient="vert"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47444EC-F80C-4797-AD32-72FD012E38AC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29/03/2022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5B5CA0C-DCF6-4B88-A728-960E3E0DBA72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7259562"/>
      </p:ext>
    </p:extLst>
  </p:cSld>
  <p:clrMapOvr>
    <a:masterClrMapping/>
  </p:clrMapOvr>
  <p:transition>
    <p:split orient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8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0">
              <a:schemeClr val="bg1"/>
            </a:gs>
            <a:gs pos="100000">
              <a:schemeClr val="bg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dirty="0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5F339CC4-A419-45DA-9E18-5D97E67C2F57}" type="datetimeFigureOut">
              <a:rPr lang="pt-BR" smtClean="0"/>
              <a:pPr>
                <a:defRPr/>
              </a:pPr>
              <a:t>29/03/2022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D65558F8-9A70-47EC-A696-F1B267619656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97" r:id="rId1"/>
    <p:sldLayoutId id="2147483998" r:id="rId2"/>
    <p:sldLayoutId id="2147483999" r:id="rId3"/>
    <p:sldLayoutId id="2147484000" r:id="rId4"/>
    <p:sldLayoutId id="2147484001" r:id="rId5"/>
    <p:sldLayoutId id="2147484002" r:id="rId6"/>
    <p:sldLayoutId id="2147484003" r:id="rId7"/>
    <p:sldLayoutId id="2147484004" r:id="rId8"/>
    <p:sldLayoutId id="2147484005" r:id="rId9"/>
    <p:sldLayoutId id="2147484006" r:id="rId10"/>
    <p:sldLayoutId id="2147484007" r:id="rId11"/>
  </p:sldLayoutIdLst>
  <p:transition spd="slow" advClick="0" advTm="20000">
    <p:wheel spokes="1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0000" y="1369219"/>
            <a:ext cx="767535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pPr>
              <a:defRPr/>
            </a:pPr>
            <a:fld id="{5F339CC4-A419-45DA-9E18-5D97E67C2F57}" type="datetimeFigureOut">
              <a:rPr lang="pt-BR" smtClean="0"/>
              <a:pPr>
                <a:defRPr/>
              </a:pPr>
              <a:t>29/03/2022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pPr>
              <a:defRPr/>
            </a:pPr>
            <a:fld id="{D65558F8-9A70-47EC-A696-F1B267619656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09873664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159" r:id="rId1"/>
    <p:sldLayoutId id="2147484160" r:id="rId2"/>
    <p:sldLayoutId id="2147484161" r:id="rId3"/>
    <p:sldLayoutId id="2147484162" r:id="rId4"/>
    <p:sldLayoutId id="2147484163" r:id="rId5"/>
    <p:sldLayoutId id="2147484164" r:id="rId6"/>
    <p:sldLayoutId id="2147484165" r:id="rId7"/>
    <p:sldLayoutId id="2147484166" r:id="rId8"/>
    <p:sldLayoutId id="2147484167" r:id="rId9"/>
    <p:sldLayoutId id="2147484168" r:id="rId10"/>
    <p:sldLayoutId id="2147484169" r:id="rId11"/>
    <p:sldLayoutId id="2147484170" r:id="rId12"/>
    <p:sldLayoutId id="2147484171" r:id="rId13"/>
    <p:sldLayoutId id="2147484172" r:id="rId14"/>
    <p:sldLayoutId id="2147484173" r:id="rId15"/>
    <p:sldLayoutId id="2147484174" r:id="rId16"/>
    <p:sldLayoutId id="2147484175" r:id="rId17"/>
  </p:sldLayoutIdLst>
  <p:transition>
    <p:split orient="vert"/>
  </p:transition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4050" b="0" kern="1200">
          <a:gradFill flip="none" rotWithShape="1">
            <a:gsLst>
              <a:gs pos="28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  <a:tileRect/>
          </a:gra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3" Type="http://schemas.openxmlformats.org/officeDocument/2006/relationships/audio" Target="../media/audio1.wav"/><Relationship Id="rId7" Type="http://schemas.openxmlformats.org/officeDocument/2006/relationships/image" Target="../media/image5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jpg"/><Relationship Id="rId5" Type="http://schemas.openxmlformats.org/officeDocument/2006/relationships/image" Target="../media/image3.jpg"/><Relationship Id="rId10" Type="http://schemas.openxmlformats.org/officeDocument/2006/relationships/audio" Target="../media/audio1.wav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0.gif"/><Relationship Id="rId4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sergrasan.com/toninhovendraminislides/" TargetMode="External"/><Relationship Id="rId3" Type="http://schemas.openxmlformats.org/officeDocument/2006/relationships/audio" Target="../media/audio2.wav"/><Relationship Id="rId7" Type="http://schemas.openxmlformats.org/officeDocument/2006/relationships/hyperlink" Target="http://vendraminiletras.blogspot.com/" TargetMode="External"/><Relationship Id="rId12" Type="http://schemas.openxmlformats.org/officeDocument/2006/relationships/audio" Target="../media/audio2.wav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gif"/><Relationship Id="rId11" Type="http://schemas.openxmlformats.org/officeDocument/2006/relationships/image" Target="../media/image21.jpeg"/><Relationship Id="rId5" Type="http://schemas.openxmlformats.org/officeDocument/2006/relationships/hyperlink" Target="https://pixnio.com/pt/paisagens/nascer-do-sol/nascer-do-sol-ceu-nuvem-sol-amanhecer-agua-praia-mar-mar-ceu-nascer-do-sol" TargetMode="External"/><Relationship Id="rId10" Type="http://schemas.openxmlformats.org/officeDocument/2006/relationships/image" Target="../media/image20.jpg"/><Relationship Id="rId4" Type="http://schemas.openxmlformats.org/officeDocument/2006/relationships/image" Target="../media/image17.jpg"/><Relationship Id="rId9" Type="http://schemas.openxmlformats.org/officeDocument/2006/relationships/image" Target="../media/image1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Grupo 3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858000"/>
          </a:xfrm>
          <a:solidFill>
            <a:schemeClr val="tx2">
              <a:lumMod val="60000"/>
              <a:lumOff val="40000"/>
            </a:schemeClr>
          </a:solidFill>
        </p:grpSpPr>
        <p:pic>
          <p:nvPicPr>
            <p:cNvPr id="35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52400" cy="6858000"/>
            </a:xfrm>
            <a:prstGeom prst="rect">
              <a:avLst/>
            </a:prstGeom>
            <a:grpFill/>
            <a:ln w="190500" cap="rnd">
              <a:solidFill>
                <a:schemeClr val="accent5">
                  <a:lumMod val="60000"/>
                  <a:lumOff val="4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</p:spPr>
        </p:pic>
        <p:pic>
          <p:nvPicPr>
            <p:cNvPr id="36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991600" y="0"/>
              <a:ext cx="152400" cy="6858000"/>
            </a:xfrm>
            <a:prstGeom prst="rect">
              <a:avLst/>
            </a:prstGeom>
            <a:grpFill/>
            <a:ln w="190500" cap="rnd">
              <a:solidFill>
                <a:schemeClr val="accent5">
                  <a:lumMod val="60000"/>
                  <a:lumOff val="4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</p:spPr>
        </p:pic>
        <p:pic>
          <p:nvPicPr>
            <p:cNvPr id="37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4470400" y="-4470400"/>
              <a:ext cx="203200" cy="9144000"/>
            </a:xfrm>
            <a:prstGeom prst="rect">
              <a:avLst/>
            </a:prstGeom>
            <a:grpFill/>
            <a:ln w="190500" cap="rnd">
              <a:solidFill>
                <a:schemeClr val="accent5">
                  <a:lumMod val="60000"/>
                  <a:lumOff val="4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</p:spPr>
        </p:pic>
        <p:pic>
          <p:nvPicPr>
            <p:cNvPr id="38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4470400" y="2184400"/>
              <a:ext cx="203200" cy="9144000"/>
            </a:xfrm>
            <a:prstGeom prst="rect">
              <a:avLst/>
            </a:prstGeom>
            <a:grpFill/>
            <a:ln w="190500" cap="rnd">
              <a:solidFill>
                <a:schemeClr val="accent5">
                  <a:lumMod val="60000"/>
                  <a:lumOff val="4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</p:spPr>
        </p:pic>
      </p:grpSp>
      <p:sp>
        <p:nvSpPr>
          <p:cNvPr id="10" name="Título 1"/>
          <p:cNvSpPr txBox="1">
            <a:spLocks/>
          </p:cNvSpPr>
          <p:nvPr/>
        </p:nvSpPr>
        <p:spPr>
          <a:xfrm rot="306870">
            <a:off x="6736354" y="4617600"/>
            <a:ext cx="2160289" cy="239667"/>
          </a:xfrm>
          <a:prstGeom prst="rect">
            <a:avLst/>
          </a:prstGeom>
          <a:solidFill>
            <a:srgbClr val="297FD5">
              <a:lumMod val="60000"/>
              <a:lumOff val="40000"/>
            </a:srgbClr>
          </a:solidFill>
          <a:ln>
            <a:solidFill>
              <a:srgbClr val="FFFF00"/>
            </a:solidFill>
          </a:ln>
          <a:scene3d>
            <a:camera prst="perspectiveHeroicExtremeRightFacing"/>
            <a:lightRig rig="threePt" dir="t"/>
          </a:scene3d>
          <a:sp3d>
            <a:bevelT prst="angle"/>
          </a:sp3d>
        </p:spPr>
        <p:txBody>
          <a:bodyPr vert="horz" lIns="91440" tIns="45720" rIns="91440" bIns="45720" rtlCol="0" anchor="b"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5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  <a:defRPr/>
            </a:pPr>
            <a:endParaRPr lang="pt-BR" sz="1100" dirty="0">
              <a:solidFill>
                <a:srgbClr val="002060"/>
              </a:solidFill>
              <a:latin typeface="Cooper Black" panose="0208090404030B020404" pitchFamily="18" charset="0"/>
            </a:endParaRPr>
          </a:p>
          <a:p>
            <a:pPr algn="ctr" fontAlgn="auto">
              <a:spcAft>
                <a:spcPts val="0"/>
              </a:spcAft>
              <a:defRPr/>
            </a:pPr>
            <a:r>
              <a:rPr lang="pt-BR" sz="1100" dirty="0">
                <a:solidFill>
                  <a:srgbClr val="C00000"/>
                </a:solidFill>
                <a:latin typeface="Segoe Script" panose="020B0504020000000003" pitchFamily="34" charset="0"/>
              </a:rPr>
              <a:t>avanço automático</a:t>
            </a:r>
            <a:r>
              <a:rPr lang="pt-BR" sz="1200" b="1" dirty="0">
                <a:solidFill>
                  <a:srgbClr val="C00000"/>
                </a:solidFill>
                <a:latin typeface="Segoe Script" panose="020B0504020000000003" pitchFamily="34" charset="0"/>
              </a:rPr>
              <a:t>    </a:t>
            </a:r>
          </a:p>
        </p:txBody>
      </p:sp>
      <p:sp>
        <p:nvSpPr>
          <p:cNvPr id="5" name="CaixaDeTexto 4"/>
          <p:cNvSpPr txBox="1"/>
          <p:nvPr/>
        </p:nvSpPr>
        <p:spPr>
          <a:xfrm rot="20981053">
            <a:off x="726438" y="754814"/>
            <a:ext cx="244896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dirty="0">
                <a:solidFill>
                  <a:srgbClr val="002060"/>
                </a:solidFill>
                <a:latin typeface="Kristen ITC" panose="03050502040202030202" pitchFamily="66" charset="0"/>
              </a:rPr>
              <a:t>DOLCE</a:t>
            </a:r>
            <a:endParaRPr lang="pt-BR" sz="2800" dirty="0">
              <a:solidFill>
                <a:srgbClr val="002060"/>
              </a:solidFill>
              <a:latin typeface="Kristen ITC" panose="03050502040202030202" pitchFamily="66" charset="0"/>
            </a:endParaRPr>
          </a:p>
          <a:p>
            <a:pPr algn="ctr"/>
            <a:r>
              <a:rPr lang="pt-BR" sz="2800" dirty="0">
                <a:solidFill>
                  <a:srgbClr val="002060"/>
                </a:solidFill>
                <a:latin typeface="Kristen ITC" panose="03050502040202030202" pitchFamily="66" charset="0"/>
              </a:rPr>
              <a:t> </a:t>
            </a:r>
            <a:r>
              <a:rPr lang="pt-BR" sz="3600" dirty="0">
                <a:solidFill>
                  <a:srgbClr val="002060"/>
                </a:solidFill>
                <a:latin typeface="Kristen ITC" panose="03050502040202030202" pitchFamily="66" charset="0"/>
              </a:rPr>
              <a:t>AMORE </a:t>
            </a:r>
          </a:p>
          <a:p>
            <a:pPr algn="ctr"/>
            <a:r>
              <a:rPr lang="pt-BR" sz="3600" dirty="0">
                <a:solidFill>
                  <a:srgbClr val="002060"/>
                </a:solidFill>
                <a:latin typeface="Kristen ITC" panose="03050502040202030202" pitchFamily="66" charset="0"/>
              </a:rPr>
              <a:t>MIO</a:t>
            </a:r>
          </a:p>
          <a:p>
            <a:pPr algn="ctr"/>
            <a:endParaRPr lang="pt-BR" sz="3600" dirty="0">
              <a:solidFill>
                <a:srgbClr val="002060"/>
              </a:solidFill>
              <a:latin typeface="Kristen ITC" panose="03050502040202030202" pitchFamily="66" charset="0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351476" y="2817533"/>
            <a:ext cx="3681424" cy="1938805"/>
          </a:xfrm>
          <a:prstGeom prst="rect">
            <a:avLst/>
          </a:prstGeom>
        </p:spPr>
        <p:txBody>
          <a:bodyPr>
            <a:prstTxWarp prst="textDeflateInflateDeflate">
              <a:avLst/>
            </a:prstTxWarp>
            <a:spAutoFit/>
          </a:bodyPr>
          <a:lstStyle/>
          <a:p>
            <a:pPr algn="ctr"/>
            <a:r>
              <a:rPr lang="pt-BR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Roboto"/>
              </a:rPr>
              <a:t>é uma música  de extremo bom gosto e de uma letra, capazes de nos tocar a própria alma...</a:t>
            </a:r>
          </a:p>
        </p:txBody>
      </p:sp>
      <p:pic>
        <p:nvPicPr>
          <p:cNvPr id="14" name="Imagem 13">
            <a:extLst>
              <a:ext uri="{FF2B5EF4-FFF2-40B4-BE49-F238E27FC236}">
                <a16:creationId xmlns:a16="http://schemas.microsoft.com/office/drawing/2014/main" id="{1E5404FE-81EA-461D-813A-282BF9E629A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6536" y="483518"/>
            <a:ext cx="2965172" cy="3000375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6" name="Imagem 15">
            <a:extLst>
              <a:ext uri="{FF2B5EF4-FFF2-40B4-BE49-F238E27FC236}">
                <a16:creationId xmlns:a16="http://schemas.microsoft.com/office/drawing/2014/main" id="{F2AF3CB2-5810-41B3-8407-DE1BF69A82B6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8346" y="178946"/>
            <a:ext cx="1768461" cy="2680912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59573C08-A38B-4596-95C8-F60891956B2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9345" y="2714499"/>
            <a:ext cx="2598936" cy="1938806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20" name="Imagem 19">
            <a:extLst>
              <a:ext uri="{FF2B5EF4-FFF2-40B4-BE49-F238E27FC236}">
                <a16:creationId xmlns:a16="http://schemas.microsoft.com/office/drawing/2014/main" id="{FD2AD2D2-1C55-45C9-9541-043070028BD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5611" y="399537"/>
            <a:ext cx="2598936" cy="3118165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22" name="Imagem 21">
            <a:extLst>
              <a:ext uri="{FF2B5EF4-FFF2-40B4-BE49-F238E27FC236}">
                <a16:creationId xmlns:a16="http://schemas.microsoft.com/office/drawing/2014/main" id="{8250BB42-3B70-492F-8E37-9458FED28A05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81" y="2396440"/>
            <a:ext cx="3570994" cy="256508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406621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Click="0" advTm="40000">
        <p:wedge/>
        <p:sndAc>
          <p:stSnd loop="1">
            <p:snd r:embed="rId3" name="Dolce Amore Mio -I Santo Califórnia.wav"/>
          </p:stSnd>
        </p:sndAc>
      </p:transition>
    </mc:Choice>
    <mc:Fallback xmlns="">
      <p:transition spd="slow" advClick="0" advTm="40000">
        <p:wedge/>
        <p:sndAc>
          <p:stSnd loop="1">
            <p:snd r:embed="rId10" name="Dolce Amore Mio -I Santo Califórni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4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6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6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40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6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6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6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6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6000"/>
                            </p:stCondLst>
                            <p:childTnLst>
                              <p:par>
                                <p:cTn id="3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6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6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5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3"/>
          <p:cNvGrpSpPr>
            <a:grpSpLocks/>
          </p:cNvGrpSpPr>
          <p:nvPr/>
        </p:nvGrpSpPr>
        <p:grpSpPr bwMode="auto">
          <a:xfrm>
            <a:off x="0" y="-7200"/>
            <a:ext cx="9144000" cy="5143500"/>
            <a:chOff x="0" y="0"/>
            <a:chExt cx="9144000" cy="6858000"/>
          </a:xfrm>
        </p:grpSpPr>
        <p:pic>
          <p:nvPicPr>
            <p:cNvPr id="3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52400" cy="6858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chemeClr val="accent2">
                  <a:lumMod val="60000"/>
                  <a:lumOff val="4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</p:spPr>
        </p:pic>
        <p:pic>
          <p:nvPicPr>
            <p:cNvPr id="4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991600" y="0"/>
              <a:ext cx="152400" cy="6858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chemeClr val="accent2">
                  <a:lumMod val="60000"/>
                  <a:lumOff val="4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</p:spPr>
        </p:pic>
        <p:pic>
          <p:nvPicPr>
            <p:cNvPr id="5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4470400" y="-4470400"/>
              <a:ext cx="203200" cy="9144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chemeClr val="accent2">
                  <a:lumMod val="60000"/>
                  <a:lumOff val="4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</p:spPr>
        </p:pic>
        <p:pic>
          <p:nvPicPr>
            <p:cNvPr id="6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4470400" y="2184400"/>
              <a:ext cx="203200" cy="9144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chemeClr val="accent2">
                  <a:lumMod val="60000"/>
                  <a:lumOff val="4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</p:spPr>
        </p:pic>
      </p:grpSp>
      <p:sp>
        <p:nvSpPr>
          <p:cNvPr id="10" name="Rectangle 4"/>
          <p:cNvSpPr>
            <a:spLocks noChangeArrowheads="1"/>
          </p:cNvSpPr>
          <p:nvPr/>
        </p:nvSpPr>
        <p:spPr bwMode="auto">
          <a:xfrm>
            <a:off x="152400" y="1524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pt-BR" altLang="pt-BR" sz="7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</a:rPr>
            </a:br>
            <a:endParaRPr kumimoji="0" lang="pt-BR" altLang="pt-BR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7" name="Imagem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54124">
            <a:off x="5129109" y="903850"/>
            <a:ext cx="3831039" cy="3251711"/>
          </a:xfrm>
          <a:prstGeom prst="ellipse">
            <a:avLst/>
          </a:prstGeom>
          <a:ln w="28575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  <a:reflection blurRad="6350" stA="50000" endA="295" endPos="92000" dist="101600" dir="5400000" sy="-100000" algn="bl" rotWithShape="0"/>
            <a:softEdge rad="635000"/>
          </a:effectLst>
          <a:scene3d>
            <a:camera prst="isometricOffAxis2Lef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7" name="Retângulo 6"/>
          <p:cNvSpPr/>
          <p:nvPr/>
        </p:nvSpPr>
        <p:spPr>
          <a:xfrm>
            <a:off x="467544" y="3939903"/>
            <a:ext cx="424285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altLang="pt-BR" sz="2400" b="1" i="0" u="none" strike="noStrike" kern="0" spc="50" normalizeH="0" baseline="0" noProof="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Não está mais ao meu lado...</a:t>
            </a:r>
            <a:endParaRPr kumimoji="0" lang="pt-BR" sz="3200" b="1" i="0" u="none" strike="noStrike" kern="0" spc="50" normalizeH="0" baseline="0" noProof="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uLnTx/>
              <a:uFillTx/>
            </a:endParaRPr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78062">
            <a:off x="635463" y="604716"/>
            <a:ext cx="5438184" cy="3160176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4881787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30000">
        <p15:prstTrans prst="curtains"/>
      </p:transition>
    </mc:Choice>
    <mc:Fallback xmlns=""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8000"/>
                            </p:stCondLst>
                            <p:childTnLst>
                              <p:par>
                                <p:cTn id="1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000"/>
                            </p:stCondLst>
                            <p:childTnLst>
                              <p:par>
                                <p:cTn id="2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4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3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858000"/>
          </a:xfrm>
        </p:grpSpPr>
        <p:pic>
          <p:nvPicPr>
            <p:cNvPr id="3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52400" cy="6858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chemeClr val="accent2">
                  <a:lumMod val="60000"/>
                  <a:lumOff val="4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</p:spPr>
        </p:pic>
        <p:pic>
          <p:nvPicPr>
            <p:cNvPr id="4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991600" y="0"/>
              <a:ext cx="152400" cy="6858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chemeClr val="accent2">
                  <a:lumMod val="60000"/>
                  <a:lumOff val="4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</p:spPr>
        </p:pic>
        <p:pic>
          <p:nvPicPr>
            <p:cNvPr id="5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4470400" y="-4470400"/>
              <a:ext cx="203200" cy="9144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chemeClr val="accent2">
                  <a:lumMod val="60000"/>
                  <a:lumOff val="4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</p:spPr>
        </p:pic>
        <p:pic>
          <p:nvPicPr>
            <p:cNvPr id="6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4470400" y="2184400"/>
              <a:ext cx="203200" cy="9144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chemeClr val="accent2">
                  <a:lumMod val="60000"/>
                  <a:lumOff val="4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</p:spPr>
        </p:pic>
      </p:grpSp>
      <p:sp>
        <p:nvSpPr>
          <p:cNvPr id="7" name="Retângulo 6"/>
          <p:cNvSpPr/>
          <p:nvPr/>
        </p:nvSpPr>
        <p:spPr>
          <a:xfrm>
            <a:off x="431540" y="3723878"/>
            <a:ext cx="828092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altLang="pt-BR" sz="2800" b="1" i="0" u="none" strike="noStrike" kern="0" normalizeH="0" baseline="0" noProof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Quanto ao tempo que carrego agora...</a:t>
            </a:r>
            <a:br>
              <a:rPr kumimoji="0" lang="pt-BR" altLang="pt-BR" sz="2800" b="1" i="0" u="none" strike="noStrike" kern="0" normalizeH="0" baseline="0" noProof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kumimoji="0" lang="pt-BR" altLang="pt-BR" sz="2800" b="1" i="0" u="none" strike="noStrike" kern="0" normalizeH="0" baseline="0" noProof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Te esperarei...</a:t>
            </a:r>
            <a:endParaRPr kumimoji="0" lang="pt-BR" sz="3600" b="1" i="0" u="none" strike="noStrike" kern="0" normalizeH="0" baseline="0" noProof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7488127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30000">
        <p15:prstTrans prst="fallOver"/>
      </p:transition>
    </mc:Choice>
    <mc:Fallback xmlns=""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5000" b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3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858000"/>
          </a:xfrm>
        </p:grpSpPr>
        <p:pic>
          <p:nvPicPr>
            <p:cNvPr id="3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52400" cy="6858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chemeClr val="accent2">
                  <a:lumMod val="60000"/>
                  <a:lumOff val="4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</p:spPr>
        </p:pic>
        <p:pic>
          <p:nvPicPr>
            <p:cNvPr id="4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991600" y="0"/>
              <a:ext cx="152400" cy="6858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chemeClr val="accent2">
                  <a:lumMod val="60000"/>
                  <a:lumOff val="4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</p:spPr>
        </p:pic>
        <p:pic>
          <p:nvPicPr>
            <p:cNvPr id="5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4470400" y="-4470400"/>
              <a:ext cx="203200" cy="9144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chemeClr val="accent2">
                  <a:lumMod val="60000"/>
                  <a:lumOff val="4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</p:spPr>
        </p:pic>
        <p:pic>
          <p:nvPicPr>
            <p:cNvPr id="6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4470400" y="2184400"/>
              <a:ext cx="203200" cy="9144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chemeClr val="accent2">
                  <a:lumMod val="60000"/>
                  <a:lumOff val="4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</p:spPr>
        </p:pic>
      </p:grpSp>
      <p:pic>
        <p:nvPicPr>
          <p:cNvPr id="12" name="Imagem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6023" y="627323"/>
            <a:ext cx="5605859" cy="343120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tx2">
                <a:lumMod val="40000"/>
                <a:lumOff val="60000"/>
              </a:schemeClr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7" name="Retângulo 6"/>
          <p:cNvSpPr/>
          <p:nvPr/>
        </p:nvSpPr>
        <p:spPr>
          <a:xfrm>
            <a:off x="683568" y="4058532"/>
            <a:ext cx="464903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altLang="pt-BR" sz="3200" b="1" i="0" u="none" strike="noStrike" kern="0" normalizeH="0" baseline="0" noProof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Você meu doce amor...</a:t>
            </a:r>
            <a:endParaRPr kumimoji="0" lang="pt-BR" sz="4000" b="1" i="0" u="none" strike="noStrike" kern="0" normalizeH="0" baseline="0" noProof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1289356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30000">
        <p14:prism/>
      </p:transition>
    </mc:Choice>
    <mc:Fallback xmlns=""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4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3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858000"/>
          </a:xfrm>
        </p:grpSpPr>
        <p:pic>
          <p:nvPicPr>
            <p:cNvPr id="3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52400" cy="6858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chemeClr val="accent2">
                  <a:lumMod val="60000"/>
                  <a:lumOff val="4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</p:spPr>
        </p:pic>
        <p:pic>
          <p:nvPicPr>
            <p:cNvPr id="4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991600" y="0"/>
              <a:ext cx="152400" cy="6858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chemeClr val="accent2">
                  <a:lumMod val="60000"/>
                  <a:lumOff val="4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</p:spPr>
        </p:pic>
        <p:pic>
          <p:nvPicPr>
            <p:cNvPr id="5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4470400" y="-4470400"/>
              <a:ext cx="203200" cy="9144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chemeClr val="accent2">
                  <a:lumMod val="60000"/>
                  <a:lumOff val="4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</p:spPr>
        </p:pic>
        <p:pic>
          <p:nvPicPr>
            <p:cNvPr id="6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4470400" y="2184400"/>
              <a:ext cx="203200" cy="9144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chemeClr val="accent2">
                  <a:lumMod val="60000"/>
                  <a:lumOff val="4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</p:spPr>
        </p:pic>
      </p:grpSp>
      <p:sp>
        <p:nvSpPr>
          <p:cNvPr id="9" name="Retângulo 8"/>
          <p:cNvSpPr/>
          <p:nvPr/>
        </p:nvSpPr>
        <p:spPr>
          <a:xfrm>
            <a:off x="1619246" y="4258616"/>
            <a:ext cx="432057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altLang="pt-BR" sz="2800" b="1" i="0" u="none" strike="noStrike" kern="0" normalizeH="0" baseline="0" noProof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Voltará aqui para mim...</a:t>
            </a:r>
            <a:endParaRPr kumimoji="0" lang="pt-BR" sz="3600" b="1" i="0" u="none" strike="noStrike" kern="0" normalizeH="0" baseline="0" noProof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uLnTx/>
              <a:uFillTx/>
            </a:endParaRPr>
          </a:p>
        </p:txBody>
      </p:sp>
      <p:pic>
        <p:nvPicPr>
          <p:cNvPr id="10" name="Imagem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88834">
            <a:off x="4770005" y="413815"/>
            <a:ext cx="3800085" cy="3986354"/>
          </a:xfrm>
          <a:prstGeom prst="rect">
            <a:avLst/>
          </a:prstGeom>
          <a:ln>
            <a:solidFill>
              <a:schemeClr val="accent2">
                <a:lumMod val="75000"/>
              </a:schemeClr>
            </a:solidFill>
          </a:ln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224852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30000">
        <p14:glitter pattern="hexagon"/>
      </p:transition>
    </mc:Choice>
    <mc:Fallback xmlns=""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8000" b="-3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3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858000"/>
          </a:xfrm>
        </p:grpSpPr>
        <p:pic>
          <p:nvPicPr>
            <p:cNvPr id="3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52400" cy="6858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chemeClr val="accent2">
                  <a:lumMod val="60000"/>
                  <a:lumOff val="4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</p:spPr>
        </p:pic>
        <p:pic>
          <p:nvPicPr>
            <p:cNvPr id="4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991600" y="0"/>
              <a:ext cx="152400" cy="6858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chemeClr val="accent2">
                  <a:lumMod val="60000"/>
                  <a:lumOff val="4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</p:spPr>
        </p:pic>
        <p:pic>
          <p:nvPicPr>
            <p:cNvPr id="5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4470400" y="-4470400"/>
              <a:ext cx="203200" cy="9144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chemeClr val="accent2">
                  <a:lumMod val="60000"/>
                  <a:lumOff val="4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</p:spPr>
        </p:pic>
        <p:pic>
          <p:nvPicPr>
            <p:cNvPr id="6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4470400" y="2184400"/>
              <a:ext cx="203200" cy="9144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chemeClr val="accent2">
                  <a:lumMod val="60000"/>
                  <a:lumOff val="4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</p:spPr>
        </p:pic>
      </p:grpSp>
      <p:sp>
        <p:nvSpPr>
          <p:cNvPr id="7" name="Retângulo 6"/>
          <p:cNvSpPr/>
          <p:nvPr/>
        </p:nvSpPr>
        <p:spPr>
          <a:xfrm>
            <a:off x="323528" y="3147814"/>
            <a:ext cx="8168208" cy="1200329"/>
          </a:xfrm>
          <a:prstGeom prst="rect">
            <a:avLst/>
          </a:prstGeom>
        </p:spPr>
        <p:txBody>
          <a:bodyPr wrap="square">
            <a:spAutoFit/>
            <a:scene3d>
              <a:camera prst="isometricOffAxis2Left"/>
              <a:lightRig rig="threePt" dir="t"/>
            </a:scene3d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altLang="pt-BR" sz="2400" b="1" i="0" u="none" strike="noStrike" kern="0" normalizeH="0" baseline="0" noProof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Neste silêncio sem vida</a:t>
            </a:r>
            <a:br>
              <a:rPr kumimoji="0" lang="pt-BR" altLang="pt-BR" sz="2400" b="1" i="0" u="none" strike="noStrike" kern="0" normalizeH="0" baseline="0" noProof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kumimoji="0" lang="pt-BR" altLang="pt-BR" sz="2400" b="1" i="0" u="none" strike="noStrike" kern="0" normalizeH="0" baseline="0" noProof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Há ainda o seu perfume</a:t>
            </a:r>
            <a:br>
              <a:rPr kumimoji="0" lang="pt-BR" altLang="pt-BR" sz="2400" b="1" i="0" u="none" strike="noStrike" kern="0" normalizeH="0" baseline="0" noProof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kumimoji="0" lang="pt-BR" altLang="pt-BR" sz="2400" b="1" i="0" u="none" strike="noStrike" kern="0" normalizeH="0" baseline="0" noProof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Volte, eu te esperarei...</a:t>
            </a:r>
            <a:endParaRPr kumimoji="0" lang="pt-BR" sz="3200" b="1" i="0" u="none" strike="noStrike" kern="0" normalizeH="0" baseline="0" noProof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4277883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Click="0" advTm="45000">
        <p14:prism isContent="1" isInverted="1"/>
      </p:transition>
    </mc:Choice>
    <mc:Fallback xmlns="">
      <p:transition spd="slow" advClick="0" advTm="4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58000"/>
            <a:lum/>
            <a:extLst>
              <a:ext uri="{837473B0-CC2E-450A-ABE3-18F120FF3D39}">
                <a1611:picAttrSrcUrl xmlns:a1611="http://schemas.microsoft.com/office/drawing/2016/11/main" r:id="rId5"/>
              </a:ext>
            </a:extLst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bg2">
              <a:lumMod val="40000"/>
              <a:lumOff val="60000"/>
            </a:schemeClr>
          </a:solidFill>
        </p:grpSpPr>
        <p:grpSp>
          <p:nvGrpSpPr>
            <p:cNvPr id="4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5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6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7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</p:grpSp>
      <p:sp>
        <p:nvSpPr>
          <p:cNvPr id="3" name="Retângulo 2"/>
          <p:cNvSpPr/>
          <p:nvPr/>
        </p:nvSpPr>
        <p:spPr>
          <a:xfrm>
            <a:off x="3318054" y="325643"/>
            <a:ext cx="2768725" cy="33547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CRIAÇÃO / ROTEIRO APRESENTAÇÃO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endParaRPr lang="pt-BR" sz="1400" b="1" i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Arte Final = Acervo Pessoal </a:t>
            </a:r>
            <a:endParaRPr lang="pt-BR" sz="2400" b="1" i="1" u="sng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000" b="1" i="1" u="sng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Músicas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16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Acompanhamento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i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Dolce</a:t>
            </a:r>
            <a:r>
              <a:rPr lang="pt-BR" sz="16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Amore Mio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i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I Santo Califórnia 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600" b="1" i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6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Encerramento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600" b="1" i="1" dirty="0">
                <a:solidFill>
                  <a:prstClr val="white">
                    <a:lumMod val="75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16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Dio, Come Ti Amo 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600" b="1" i="1" dirty="0"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1600" b="1" i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Domenico Modugno</a:t>
            </a:r>
            <a:endParaRPr lang="pt-BR" sz="1200" b="1" i="1" dirty="0">
              <a:solidFill>
                <a:schemeClr val="accent2">
                  <a:lumMod val="75000"/>
                </a:schemeClr>
              </a:solidFill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endParaRPr lang="pt-BR" sz="1600" b="1" i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</p:txBody>
      </p:sp>
      <p:sp>
        <p:nvSpPr>
          <p:cNvPr id="26" name="Retângulo 25"/>
          <p:cNvSpPr/>
          <p:nvPr/>
        </p:nvSpPr>
        <p:spPr>
          <a:xfrm>
            <a:off x="238496" y="4005039"/>
            <a:ext cx="5455985" cy="90024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>
            <a:prstTxWarp prst="textInflate">
              <a:avLst/>
            </a:prstTxWarp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pt-BR" sz="1050" dirty="0">
              <a:solidFill>
                <a:srgbClr val="0070C0"/>
              </a:solidFill>
              <a:latin typeface="Britannic Bold" panose="020B0903060703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200" u="sng" dirty="0">
                <a:solidFill>
                  <a:srgbClr val="FF0000"/>
                </a:solidFill>
                <a:latin typeface="Britannic Bold" panose="020B0903060703020204" pitchFamily="34" charset="0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</a:t>
            </a:r>
            <a:r>
              <a:rPr lang="pt-BR" sz="1200" u="sng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Britannic Bold" panose="020B0903060703020204" pitchFamily="34" charset="0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://vendraminiletras.blogspot.com</a:t>
            </a:r>
            <a:r>
              <a:rPr lang="pt-BR" sz="1200" u="sng" dirty="0">
                <a:solidFill>
                  <a:srgbClr val="FF0000"/>
                </a:solidFill>
                <a:latin typeface="Britannic Bold" panose="020B0903060703020204" pitchFamily="34" charset="0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/</a:t>
            </a:r>
            <a:endParaRPr lang="pt-BR" sz="1200" u="sng" dirty="0">
              <a:solidFill>
                <a:srgbClr val="FF0000"/>
              </a:solidFill>
              <a:latin typeface="Britannic Bold" panose="020B0903060703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200" dirty="0">
                <a:solidFill>
                  <a:srgbClr val="FF0000"/>
                </a:solidFill>
                <a:latin typeface="Britannic Bold" panose="020B0903060703020204" pitchFamily="34" charset="0"/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www.sergrasan.com/toninhovendraminislides/</a:t>
            </a:r>
            <a:endParaRPr lang="pt-BR" sz="1200" dirty="0">
              <a:solidFill>
                <a:srgbClr val="FF0000"/>
              </a:solidFill>
              <a:latin typeface="Britannic Bold" panose="020B0903060703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200" dirty="0">
                <a:solidFill>
                  <a:srgbClr val="7030A0"/>
                </a:solidFill>
                <a:latin typeface="Britannic Bold" panose="020B0903060703020204" pitchFamily="34" charset="0"/>
              </a:rPr>
              <a:t>Antonio Giuseppe </a:t>
            </a:r>
            <a:r>
              <a:rPr lang="pt-BR" sz="1200" dirty="0" err="1">
                <a:solidFill>
                  <a:srgbClr val="7030A0"/>
                </a:solidFill>
                <a:latin typeface="Britannic Bold" panose="020B0903060703020204" pitchFamily="34" charset="0"/>
              </a:rPr>
              <a:t>Gasparotto</a:t>
            </a:r>
            <a:r>
              <a:rPr lang="pt-BR" sz="1200" dirty="0">
                <a:solidFill>
                  <a:srgbClr val="7030A0"/>
                </a:solidFill>
                <a:latin typeface="Britannic Bold" panose="020B0903060703020204" pitchFamily="34" charset="0"/>
              </a:rPr>
              <a:t> Vendramini </a:t>
            </a:r>
            <a:r>
              <a:rPr lang="pt-BR" sz="1200" dirty="0" err="1">
                <a:solidFill>
                  <a:srgbClr val="7030A0"/>
                </a:solidFill>
                <a:latin typeface="Britannic Bold" panose="020B0903060703020204" pitchFamily="34" charset="0"/>
              </a:rPr>
              <a:t>Secondo</a:t>
            </a:r>
            <a:r>
              <a:rPr lang="pt-BR" sz="1200" dirty="0">
                <a:solidFill>
                  <a:srgbClr val="7030A0"/>
                </a:solidFill>
                <a:latin typeface="Britannic Bold" panose="020B0903060703020204" pitchFamily="34" charset="0"/>
              </a:rPr>
              <a:t> Di Treviso</a:t>
            </a:r>
          </a:p>
          <a:p>
            <a:pPr algn="ctr"/>
            <a:endParaRPr lang="pt-BR" sz="600" dirty="0">
              <a:solidFill>
                <a:srgbClr val="002060"/>
              </a:solidFill>
              <a:latin typeface="Arial Black" panose="020B0A04020102020204" pitchFamily="34" charset="0"/>
              <a:cs typeface="Aharoni" panose="02010803020104030203" pitchFamily="2" charset="-79"/>
            </a:endParaRPr>
          </a:p>
        </p:txBody>
      </p:sp>
      <p:pic>
        <p:nvPicPr>
          <p:cNvPr id="1026" name="Picture 2" descr="C:\Users\User\Pictures\Academia\medalha academia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38496" y="546888"/>
            <a:ext cx="3609604" cy="2802389"/>
          </a:xfrm>
          <a:prstGeom prst="rect">
            <a:avLst/>
          </a:prstGeom>
          <a:ln>
            <a:noFill/>
          </a:ln>
          <a:effectLst>
            <a:glow rad="101600">
              <a:schemeClr val="accent2">
                <a:satMod val="175000"/>
                <a:alpha val="40000"/>
              </a:schemeClr>
            </a:glow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ContrastingRightFacing"/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9ED1DD3F-8340-44EF-8400-5F3534977554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7313" y="2834721"/>
            <a:ext cx="2830505" cy="2122889"/>
          </a:xfrm>
          <a:prstGeom prst="roundRect">
            <a:avLst>
              <a:gd name="adj" fmla="val 16667"/>
            </a:avLst>
          </a:prstGeom>
          <a:ln w="76200">
            <a:solidFill>
              <a:schemeClr val="accent2">
                <a:lumMod val="60000"/>
                <a:lumOff val="40000"/>
              </a:schemeClr>
            </a:solidFill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57FDF98D-7F8E-42C0-B55A-E7810670BB9B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4662" y="122227"/>
            <a:ext cx="2736376" cy="2975085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332269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50000">
        <p:fade/>
        <p:sndAc>
          <p:stSnd loop="1">
            <p:snd r:embed="rId3" name="Domenico Modugno - Dio, come ti amo.wav"/>
          </p:stSnd>
        </p:sndAc>
      </p:transition>
    </mc:Choice>
    <mc:Fallback xmlns="">
      <p:transition spd="slow" advClick="0" advTm="150000">
        <p:fade/>
        <p:sndAc>
          <p:stSnd loop="1">
            <p:snd r:embed="rId12" name="Domenico Modugno - Dio, come ti am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000"/>
                            </p:stCondLst>
                            <p:childTnLst>
                              <p:par>
                                <p:cTn id="18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3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4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7000"/>
                            </p:stCondLst>
                            <p:childTnLst>
                              <p:par>
                                <p:cTn id="3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4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4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4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1000"/>
                            </p:stCondLst>
                            <p:childTnLst>
                              <p:par>
                                <p:cTn id="4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4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5000"/>
                            </p:stCondLst>
                            <p:childTnLst>
                              <p:par>
                                <p:cTn id="4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4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4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9000"/>
                            </p:stCondLst>
                            <p:childTnLst>
                              <p:par>
                                <p:cTn id="53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4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4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4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3000"/>
                            </p:stCondLst>
                            <p:childTnLst>
                              <p:par>
                                <p:cTn id="5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4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4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4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7000"/>
                            </p:stCondLst>
                            <p:childTnLst>
                              <p:par>
                                <p:cTn id="6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4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4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4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41000"/>
                            </p:stCondLst>
                            <p:childTnLst>
                              <p:par>
                                <p:cTn id="7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4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4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4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5000"/>
                            </p:stCondLst>
                            <p:childTnLst>
                              <p:par>
                                <p:cTn id="7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4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4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4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49000"/>
                            </p:stCondLst>
                            <p:childTnLst>
                              <p:par>
                                <p:cTn id="83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</p:bldLst>
  </p:timing>
</p:sld>
</file>

<file path=ppt/theme/theme1.xml><?xml version="1.0" encoding="utf-8"?>
<a:theme xmlns:a="http://schemas.openxmlformats.org/drawingml/2006/main" name="DOLCE AMORE MIO 2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Profundidade">
  <a:themeElements>
    <a:clrScheme name="Profundidade">
      <a:dk1>
        <a:sysClr val="windowText" lastClr="000000"/>
      </a:dk1>
      <a:lt1>
        <a:sysClr val="window" lastClr="FFFFFF"/>
      </a:lt1>
      <a:dk2>
        <a:srgbClr val="455F51"/>
      </a:dk2>
      <a:lt2>
        <a:srgbClr val="94D7E4"/>
      </a:lt2>
      <a:accent1>
        <a:srgbClr val="41AEBD"/>
      </a:accent1>
      <a:accent2>
        <a:srgbClr val="97E9D5"/>
      </a:accent2>
      <a:accent3>
        <a:srgbClr val="A2CF49"/>
      </a:accent3>
      <a:accent4>
        <a:srgbClr val="608F3D"/>
      </a:accent4>
      <a:accent5>
        <a:srgbClr val="F4DE3A"/>
      </a:accent5>
      <a:accent6>
        <a:srgbClr val="FCB11C"/>
      </a:accent6>
      <a:hlink>
        <a:srgbClr val="FBCA98"/>
      </a:hlink>
      <a:folHlink>
        <a:srgbClr val="D3B86D"/>
      </a:folHlink>
    </a:clrScheme>
    <a:fontScheme name="Profundidade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rofundidad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epth" id="{7BEAFC2A-325C-49C4-AC08-2B765DA903F9}" vid="{1735E755-43E6-43AA-ABA2-C989ECC79AF5}"/>
    </a:ext>
  </a:extLst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DOLCE AMORE MIO</Template>
  <TotalTime>11</TotalTime>
  <Words>126</Words>
  <Application>Microsoft Office PowerPoint</Application>
  <PresentationFormat>Apresentação na tela (16:9)</PresentationFormat>
  <Paragraphs>29</Paragraphs>
  <Slides>7</Slides>
  <Notes>2</Notes>
  <HiddenSlides>0</HiddenSlides>
  <MMClips>0</MMClips>
  <ScaleCrop>false</ScaleCrop>
  <HeadingPairs>
    <vt:vector size="6" baseType="variant">
      <vt:variant>
        <vt:lpstr>Fontes usadas</vt:lpstr>
      </vt:variant>
      <vt:variant>
        <vt:i4>13</vt:i4>
      </vt:variant>
      <vt:variant>
        <vt:lpstr>Tema</vt:lpstr>
      </vt:variant>
      <vt:variant>
        <vt:i4>2</vt:i4>
      </vt:variant>
      <vt:variant>
        <vt:lpstr>Títulos de slides</vt:lpstr>
      </vt:variant>
      <vt:variant>
        <vt:i4>7</vt:i4>
      </vt:variant>
    </vt:vector>
  </HeadingPairs>
  <TitlesOfParts>
    <vt:vector size="22" baseType="lpstr">
      <vt:lpstr>Arial</vt:lpstr>
      <vt:lpstr>Arial Black</vt:lpstr>
      <vt:lpstr>Britannic Bold</vt:lpstr>
      <vt:lpstr>Calibri</vt:lpstr>
      <vt:lpstr>Calisto MT</vt:lpstr>
      <vt:lpstr>Cooper Black</vt:lpstr>
      <vt:lpstr>Corbel</vt:lpstr>
      <vt:lpstr>David</vt:lpstr>
      <vt:lpstr>Gill Sans MT</vt:lpstr>
      <vt:lpstr>Kristen ITC</vt:lpstr>
      <vt:lpstr>Maiandra GD</vt:lpstr>
      <vt:lpstr>Roboto</vt:lpstr>
      <vt:lpstr>Segoe Script</vt:lpstr>
      <vt:lpstr>DOLCE AMORE MIO 2</vt:lpstr>
      <vt:lpstr>Profundidade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Antonio</dc:creator>
  <cp:lastModifiedBy>Antonio</cp:lastModifiedBy>
  <cp:revision>1</cp:revision>
  <dcterms:created xsi:type="dcterms:W3CDTF">2022-03-29T16:53:29Z</dcterms:created>
  <dcterms:modified xsi:type="dcterms:W3CDTF">2022-03-29T17:05:01Z</dcterms:modified>
</cp:coreProperties>
</file>