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15" r:id="rId2"/>
  </p:sldMasterIdLst>
  <p:notesMasterIdLst>
    <p:notesMasterId r:id="rId10"/>
  </p:notesMasterIdLst>
  <p:sldIdLst>
    <p:sldId id="308" r:id="rId3"/>
    <p:sldId id="296" r:id="rId4"/>
    <p:sldId id="310" r:id="rId5"/>
    <p:sldId id="311" r:id="rId6"/>
    <p:sldId id="312" r:id="rId7"/>
    <p:sldId id="313" r:id="rId8"/>
    <p:sldId id="307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653F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32" autoAdjust="0"/>
  </p:normalViewPr>
  <p:slideViewPr>
    <p:cSldViewPr>
      <p:cViewPr varScale="1">
        <p:scale>
          <a:sx n="108" d="100"/>
          <a:sy n="108" d="100"/>
        </p:scale>
        <p:origin x="230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D47852-2B58-43A9-9824-234D1A595FAC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9F0509A3-6193-4390-8055-0985B6C2BD87}">
      <dgm:prSet phldrT="[Texto]" custT="1"/>
      <dgm:spPr/>
      <dgm:t>
        <a:bodyPr/>
        <a:lstStyle/>
        <a:p>
          <a:endParaRPr lang="pt-BR" sz="1400" dirty="0">
            <a:solidFill>
              <a:schemeClr val="accent1">
                <a:lumMod val="75000"/>
              </a:schemeClr>
            </a:solidFill>
          </a:endParaRPr>
        </a:p>
      </dgm:t>
    </dgm:pt>
    <dgm:pt modelId="{385C9567-FC70-4E1A-9341-3EACBC27AE42}" type="parTrans" cxnId="{06D9722F-DEE8-41F3-AA76-F528DE8EE1FF}">
      <dgm:prSet/>
      <dgm:spPr/>
      <dgm:t>
        <a:bodyPr/>
        <a:lstStyle/>
        <a:p>
          <a:endParaRPr lang="pt-BR"/>
        </a:p>
      </dgm:t>
    </dgm:pt>
    <dgm:pt modelId="{3A28A9B5-93DD-48BD-A526-C2E3FD48C8B7}" type="sibTrans" cxnId="{06D9722F-DEE8-41F3-AA76-F528DE8EE1FF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scene3d>
          <a:camera prst="isometricOffAxis2Left"/>
          <a:lightRig rig="threePt" dir="t"/>
        </a:scene3d>
      </dgm:spPr>
      <dgm:t>
        <a:bodyPr/>
        <a:lstStyle/>
        <a:p>
          <a:endParaRPr lang="pt-BR"/>
        </a:p>
      </dgm:t>
    </dgm:pt>
    <dgm:pt modelId="{C035A926-D8F3-42CE-B995-DA8123377360}" type="pres">
      <dgm:prSet presAssocID="{65D47852-2B58-43A9-9824-234D1A595FAC}" presName="Name0" presStyleCnt="0">
        <dgm:presLayoutVars>
          <dgm:dir/>
        </dgm:presLayoutVars>
      </dgm:prSet>
      <dgm:spPr/>
    </dgm:pt>
    <dgm:pt modelId="{FC563ED6-7E0A-4E83-A653-F4AF7E9D421E}" type="pres">
      <dgm:prSet presAssocID="{3A28A9B5-93DD-48BD-A526-C2E3FD48C8B7}" presName="picture_1" presStyleLbl="bgImgPlace1" presStyleIdx="0" presStyleCnt="1" custScaleX="141723" custLinFactNeighborX="8999" custLinFactNeighborY="1703"/>
      <dgm:spPr/>
    </dgm:pt>
    <dgm:pt modelId="{1CB810DF-469A-41C9-826B-A9D404A1D353}" type="pres">
      <dgm:prSet presAssocID="{9F0509A3-6193-4390-8055-0985B6C2BD87}" presName="text_1" presStyleLbl="node1" presStyleIdx="0" presStyleCnt="0" custScaleX="165651">
        <dgm:presLayoutVars>
          <dgm:bulletEnabled val="1"/>
        </dgm:presLayoutVars>
      </dgm:prSet>
      <dgm:spPr/>
    </dgm:pt>
    <dgm:pt modelId="{6F4C881F-B096-4697-969F-4E9770DCECC5}" type="pres">
      <dgm:prSet presAssocID="{65D47852-2B58-43A9-9824-234D1A595FAC}" presName="maxNode" presStyleCnt="0"/>
      <dgm:spPr/>
    </dgm:pt>
    <dgm:pt modelId="{136FCAE2-3A0B-4A30-8847-152D9A84E388}" type="pres">
      <dgm:prSet presAssocID="{65D47852-2B58-43A9-9824-234D1A595FAC}" presName="Name33" presStyleCnt="0"/>
      <dgm:spPr/>
    </dgm:pt>
  </dgm:ptLst>
  <dgm:cxnLst>
    <dgm:cxn modelId="{3ECDC4F2-A6D8-46BD-A311-3D70459BACC5}" type="presOf" srcId="{9F0509A3-6193-4390-8055-0985B6C2BD87}" destId="{1CB810DF-469A-41C9-826B-A9D404A1D353}" srcOrd="0" destOrd="0" presId="urn:microsoft.com/office/officeart/2008/layout/AccentedPicture"/>
    <dgm:cxn modelId="{919DB339-11C6-4C88-A9FD-F5706D6BFC33}" type="presOf" srcId="{65D47852-2B58-43A9-9824-234D1A595FAC}" destId="{C035A926-D8F3-42CE-B995-DA8123377360}" srcOrd="0" destOrd="0" presId="urn:microsoft.com/office/officeart/2008/layout/AccentedPicture"/>
    <dgm:cxn modelId="{4141691E-E57C-4A22-8FAC-FE40C88BE440}" type="presOf" srcId="{3A28A9B5-93DD-48BD-A526-C2E3FD48C8B7}" destId="{FC563ED6-7E0A-4E83-A653-F4AF7E9D421E}" srcOrd="0" destOrd="0" presId="urn:microsoft.com/office/officeart/2008/layout/AccentedPicture"/>
    <dgm:cxn modelId="{06D9722F-DEE8-41F3-AA76-F528DE8EE1FF}" srcId="{65D47852-2B58-43A9-9824-234D1A595FAC}" destId="{9F0509A3-6193-4390-8055-0985B6C2BD87}" srcOrd="0" destOrd="0" parTransId="{385C9567-FC70-4E1A-9341-3EACBC27AE42}" sibTransId="{3A28A9B5-93DD-48BD-A526-C2E3FD48C8B7}"/>
    <dgm:cxn modelId="{682063EC-3352-49D3-ABE3-951C091CA922}" type="presParOf" srcId="{C035A926-D8F3-42CE-B995-DA8123377360}" destId="{FC563ED6-7E0A-4E83-A653-F4AF7E9D421E}" srcOrd="0" destOrd="0" presId="urn:microsoft.com/office/officeart/2008/layout/AccentedPicture"/>
    <dgm:cxn modelId="{14A89EF6-CFCA-4027-B03E-FB7DA37BD325}" type="presParOf" srcId="{C035A926-D8F3-42CE-B995-DA8123377360}" destId="{1CB810DF-469A-41C9-826B-A9D404A1D353}" srcOrd="1" destOrd="0" presId="urn:microsoft.com/office/officeart/2008/layout/AccentedPicture"/>
    <dgm:cxn modelId="{C04AE60F-C1EC-47D5-91BB-CE56DE195224}" type="presParOf" srcId="{C035A926-D8F3-42CE-B995-DA8123377360}" destId="{6F4C881F-B096-4697-969F-4E9770DCECC5}" srcOrd="2" destOrd="0" presId="urn:microsoft.com/office/officeart/2008/layout/AccentedPicture"/>
    <dgm:cxn modelId="{F127A5A5-543B-4D17-9F33-EADBE13AC7E4}" type="presParOf" srcId="{6F4C881F-B096-4697-969F-4E9770DCECC5}" destId="{136FCAE2-3A0B-4A30-8847-152D9A84E388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563ED6-7E0A-4E83-A653-F4AF7E9D421E}">
      <dsp:nvSpPr>
        <dsp:cNvPr id="0" name=""/>
        <dsp:cNvSpPr/>
      </dsp:nvSpPr>
      <dsp:spPr>
        <a:xfrm>
          <a:off x="1052" y="0"/>
          <a:ext cx="720078" cy="648072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B810DF-469A-41C9-826B-A9D404A1D353}">
      <dsp:nvSpPr>
        <dsp:cNvPr id="0" name=""/>
        <dsp:cNvSpPr/>
      </dsp:nvSpPr>
      <dsp:spPr>
        <a:xfrm>
          <a:off x="-1051" y="259228"/>
          <a:ext cx="648073" cy="38884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-1051" y="259228"/>
        <a:ext cx="648073" cy="3888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21/10/2020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8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02675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13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817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27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2048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55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40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7724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929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3347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30109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3097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45712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1484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03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86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gif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1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 rot="21359066">
            <a:off x="292497" y="346788"/>
            <a:ext cx="4367607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perspectiveContrastingLeftFacing" fov="6000000">
                <a:rot lat="0" lon="2400000" rev="21386789"/>
              </a:camera>
              <a:lightRig rig="threePt" dir="t"/>
            </a:scene3d>
            <a:sp3d z="44450"/>
          </a:bodyPr>
          <a:lstStyle/>
          <a:p>
            <a:pPr algn="ctr"/>
            <a:r>
              <a:rPr lang="pt-BR" sz="4000" b="1" cap="none" spc="50" dirty="0" smtClean="0">
                <a:ln w="19050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MEU BARQUINHO</a:t>
            </a:r>
            <a:endParaRPr lang="pt-BR" sz="4000" b="1" cap="none" spc="50" dirty="0">
              <a:ln w="19050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2996">
            <a:off x="2416827" y="1741368"/>
            <a:ext cx="2198295" cy="29527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5870">
            <a:off x="409386" y="1911114"/>
            <a:ext cx="2623145" cy="2760010"/>
          </a:xfrm>
          <a:prstGeom prst="rect">
            <a:avLst/>
          </a:prstGeom>
          <a:ln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2513">
            <a:off x="4264487" y="1669454"/>
            <a:ext cx="2121805" cy="29939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9525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3910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2000">
        <p14:flythrough/>
        <p:sndAc>
          <p:stSnd loop="1">
            <p:snd r:embed="rId2" name="DANÇA COM LOBOS.WAV"/>
          </p:stSnd>
        </p:sndAc>
      </p:transition>
    </mc:Choice>
    <mc:Fallback xmlns="">
      <p:transition spd="slow" advClick="0" advTm="32000">
        <p:fade/>
        <p:sndAc>
          <p:stSnd loop="1">
            <p:snd r:embed="rId8" name="DANÇA COM LOB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4469286" y="195410"/>
            <a:ext cx="4528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Ravie" panose="04040805050809020602" pitchFamily="82" charset="0"/>
              </a:rPr>
              <a:t>SONETO </a:t>
            </a:r>
          </a:p>
          <a:p>
            <a:pPr algn="ctr"/>
            <a:r>
              <a:rPr lang="pt-BR" sz="14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Ravie" panose="04040805050809020602" pitchFamily="82" charset="0"/>
              </a:rPr>
              <a:t>DE </a:t>
            </a:r>
          </a:p>
          <a:p>
            <a:pPr algn="ctr"/>
            <a:r>
              <a:rPr lang="pt-BR" sz="20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Ravie" panose="04040805050809020602" pitchFamily="82" charset="0"/>
              </a:rPr>
              <a:t>JORGE  HUMBERTO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4788024" y="1069094"/>
            <a:ext cx="449633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2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“</a:t>
            </a:r>
            <a:r>
              <a:rPr lang="pt-BR" sz="11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Por </a:t>
            </a:r>
            <a:r>
              <a:rPr lang="pt-BR" sz="11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sua decisão, </a:t>
            </a:r>
            <a:r>
              <a:rPr lang="pt-BR" sz="11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 texto está escrito de acordo com a antiga </a:t>
            </a:r>
            <a:r>
              <a:rPr lang="pt-BR" sz="11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ortografia</a:t>
            </a: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”</a:t>
            </a:r>
            <a:endParaRPr lang="pt-BR" sz="1200" b="1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227552" y="4517204"/>
            <a:ext cx="8664928" cy="430887"/>
          </a:xfrm>
          <a:prstGeom prst="rect">
            <a:avLst/>
          </a:prstGeom>
          <a:solidFill>
            <a:schemeClr val="tx1">
              <a:lumMod val="85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rgbClr val="002060"/>
                </a:solidFill>
              </a:rPr>
              <a:t>Nascido em uma Aldeia Portuguesa, Santa-Iria-da-Azóia, desde cedo, mostrou sua sensibilidade para as artes, e apurado sentido poético, onde produziu essa obra em 17-03-2003 </a:t>
            </a: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2" y="0"/>
            <a:ext cx="4558718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-6503"/>
            <a:ext cx="4716016" cy="5150003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398188" y="267494"/>
            <a:ext cx="4572000" cy="4832092"/>
          </a:xfrm>
          <a:prstGeom prst="rect">
            <a:avLst/>
          </a:prstGeom>
        </p:spPr>
        <p:txBody>
          <a:bodyPr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Meu barquinho, para onde vais,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levas brancura nas velas,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colhes bonanças e vendavais,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já não podes passar, sem elas?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8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fade/>
        <p:sndAc>
          <p:stSnd loop="1">
            <p:snd r:embed="rId2" name="Cortazar - River of dreams.wav"/>
          </p:stSnd>
        </p:sndAc>
      </p:transition>
    </mc:Choice>
    <mc:Fallback xmlns="">
      <p:transition spd="slow" advClick="0" advTm="32000">
        <p:fade/>
        <p:sndAc>
          <p:stSnd loop="1">
            <p:snd r:embed="rId5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4558432" cy="516403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432" y="0"/>
            <a:ext cx="4585568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788024" y="401925"/>
            <a:ext cx="4248472" cy="4647426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Meu barquinho, são os teus ais,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Quando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dizes gostar mais delas,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-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Ondas que roçaram teus taipais-,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Do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que das lautas, caravelas?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 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0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243"/>
            <a:ext cx="3851920" cy="515974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-20538"/>
            <a:ext cx="5292080" cy="517100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716016" y="267494"/>
            <a:ext cx="4032448" cy="5016758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Meu barquinho, não é grande, não!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Não </a:t>
            </a:r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tem ornamentos nem vigias,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E </a:t>
            </a:r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até a quilha, é feita de papelão…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 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06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8826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26" y="1748"/>
            <a:ext cx="4935174" cy="514175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283967" y="123478"/>
            <a:ext cx="4550649" cy="563231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Mas quando vai no vento suão,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velas dadas - sua condição,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Leva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consigo, todas as fantasias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072051410"/>
              </p:ext>
            </p:extLst>
          </p:nvPr>
        </p:nvGraphicFramePr>
        <p:xfrm>
          <a:off x="8353567" y="4400769"/>
          <a:ext cx="720080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63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7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2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0"/>
                            </p:stCondLst>
                            <p:childTnLst>
                              <p:par>
                                <p:cTn id="4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65302" y="147379"/>
            <a:ext cx="3658626" cy="493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20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Dança com Lobos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</a:t>
            </a:r>
            <a:endParaRPr lang="pt-BR" sz="16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River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Dreams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ao Piano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Teu Sonho Não Acabou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=Taiguara</a:t>
            </a:r>
            <a:endParaRPr lang="pt-BR" sz="20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347864" y="3955236"/>
            <a:ext cx="552553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347864" y="2950179"/>
            <a:ext cx="5525532" cy="9002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 algn="ctr"/>
            <a:r>
              <a:rPr lang="pt-BR" sz="1050" dirty="0">
                <a:solidFill>
                  <a:srgbClr val="002060"/>
                </a:solidFill>
                <a:latin typeface="Century Gothic" panose="020B0502020202020204" pitchFamily="34" charset="0"/>
              </a:rPr>
              <a:t>Mas, afinal, o que são os sonhos? Por que eles acontecem? As explicações variam muito, de acordo com nossos costumes e modo de vida. Para os religiosos, as imagens que nos visitam quase todas as noites são mensagens divinas ou demoníacas. Já os estudiosos encaram como a manifestação de poderes mentais que não dominamos quando estamos acordados. </a:t>
            </a:r>
            <a:endParaRPr lang="pt-BR" sz="105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1" y="255179"/>
            <a:ext cx="300938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387494" y="2203255"/>
            <a:ext cx="24150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flythrough dir="out"/>
        <p:sndAc>
          <p:stSnd loop="1">
            <p:snd r:embed="rId2" name="Teu Sonho Não Acabou.wav"/>
          </p:stSnd>
        </p:sndAc>
      </p:transition>
    </mc:Choice>
    <mc:Fallback xmlns="">
      <p:transition spd="slow" advClick="0" advTm="180000">
        <p:fade/>
        <p:sndAc>
          <p:stSnd loop="1">
            <p:snd r:embed="rId7" name="Teu Sonho Não Acab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soneto MEU BARQUINHO</Template>
  <TotalTime>106</TotalTime>
  <Words>282</Words>
  <Application>Microsoft Office PowerPoint</Application>
  <PresentationFormat>Apresentação na tela (16:9)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ＭＳ Ｐゴシック</vt:lpstr>
      <vt:lpstr>Aharoni</vt:lpstr>
      <vt:lpstr>Arial</vt:lpstr>
      <vt:lpstr>Arial Black</vt:lpstr>
      <vt:lpstr>Britannic Bold</vt:lpstr>
      <vt:lpstr>Calibri</vt:lpstr>
      <vt:lpstr>Century Gothic</vt:lpstr>
      <vt:lpstr>David</vt:lpstr>
      <vt:lpstr>Eras Bold ITC</vt:lpstr>
      <vt:lpstr>Maiandra GD</vt:lpstr>
      <vt:lpstr>Ravie</vt:lpstr>
      <vt:lpstr>Times New Roman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14</cp:revision>
  <dcterms:created xsi:type="dcterms:W3CDTF">2020-10-21T14:07:39Z</dcterms:created>
  <dcterms:modified xsi:type="dcterms:W3CDTF">2020-10-21T20:36:52Z</dcterms:modified>
</cp:coreProperties>
</file>