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5" r:id="rId1"/>
    <p:sldMasterId id="2147484015" r:id="rId2"/>
  </p:sldMasterIdLst>
  <p:notesMasterIdLst>
    <p:notesMasterId r:id="rId10"/>
  </p:notesMasterIdLst>
  <p:sldIdLst>
    <p:sldId id="305" r:id="rId3"/>
    <p:sldId id="299" r:id="rId4"/>
    <p:sldId id="300" r:id="rId5"/>
    <p:sldId id="301" r:id="rId6"/>
    <p:sldId id="302" r:id="rId7"/>
    <p:sldId id="303" r:id="rId8"/>
    <p:sldId id="304" r:id="rId9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51" d="100"/>
          <a:sy n="151" d="100"/>
        </p:scale>
        <p:origin x="510" y="1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C2E2533-719B-4F67-A5A4-C3174BCBA9EA}" type="datetimeFigureOut">
              <a:rPr lang="pt-BR"/>
              <a:pPr>
                <a:defRPr/>
              </a:pPr>
              <a:t>14/11/2023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75705E7-6AB8-4986-8662-13411231F1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17770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806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13770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97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369805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91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529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3149733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5892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569214"/>
            <a:ext cx="7543800" cy="267462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000" spc="-38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3341715"/>
            <a:ext cx="7543800" cy="85725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325755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10602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8053009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69214"/>
            <a:ext cx="7543800" cy="267462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6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3339846"/>
            <a:ext cx="7543800" cy="85725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1800" cap="all" spc="150" baseline="0">
                <a:solidFill>
                  <a:schemeClr val="tx2"/>
                </a:solidFill>
                <a:latin typeface="+mj-lt"/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E064074-7AD8-4CBE-A3C7-555BBDC4D18C}" type="datetimeFigureOut">
              <a:rPr lang="pt-BR" smtClean="0"/>
              <a:pPr>
                <a:defRPr/>
              </a:pPr>
              <a:t>14/11/2023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A1EDA9-E2E9-4680-919A-5652B0D88B79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325755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2228340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59" y="1384301"/>
            <a:ext cx="3703320" cy="301752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384301"/>
            <a:ext cx="3703320" cy="301752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D5E80F-866A-4413-9534-F04B81CA6377}" type="datetimeFigureOut">
              <a:rPr lang="pt-BR" smtClean="0"/>
              <a:pPr>
                <a:defRPr/>
              </a:pPr>
              <a:t>14/11/2023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5CD3EB-7D93-48CE-BB89-EE6617BCD009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1611320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384539"/>
            <a:ext cx="370332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1936751"/>
            <a:ext cx="3703320" cy="253365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384539"/>
            <a:ext cx="3703320" cy="55221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1500" b="0" cap="all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1936751"/>
            <a:ext cx="3703320" cy="253365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3779EA-1040-4272-891E-9B626BD429BF}" type="datetimeFigureOut">
              <a:rPr lang="pt-BR" smtClean="0"/>
              <a:pPr>
                <a:defRPr/>
              </a:pPr>
              <a:t>14/11/2023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C0CF62-A36C-4A21-A4E1-C6CD77332DDD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4024802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1701943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3D3EDB-3B96-4B42-BD6C-08DA2CA7A529}" type="datetimeFigureOut">
              <a:rPr lang="pt-BR" smtClean="0"/>
              <a:pPr>
                <a:defRPr/>
              </a:pPr>
              <a:t>14/11/2023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E6B8D9-3920-415D-BB30-B90CA631EB6B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644105"/>
      </p:ext>
    </p:extLst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45769"/>
            <a:ext cx="2400300" cy="1714500"/>
          </a:xfrm>
        </p:spPr>
        <p:txBody>
          <a:bodyPr anchor="b">
            <a:norm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548640"/>
            <a:ext cx="4869180" cy="394335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194560"/>
            <a:ext cx="2400300" cy="2534343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4844839"/>
            <a:ext cx="1963883" cy="273844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A16B7DA4-936C-4931-A394-DB897A53F4A1}" type="datetimeFigureOut">
              <a:rPr lang="pt-BR" smtClean="0"/>
              <a:pPr>
                <a:defRPr/>
              </a:pPr>
              <a:t>14/11/2023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4844839"/>
            <a:ext cx="3486150" cy="273844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977C554-70CA-4B62-AC57-DD90D2B8B01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0270087"/>
      </p:ext>
    </p:extLst>
  </p:cSld>
  <p:clrMapOvr>
    <a:masterClrMapping/>
  </p:clrMapOvr>
  <p:transition spd="slow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14750"/>
            <a:ext cx="9141619" cy="14287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368630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3806190"/>
            <a:ext cx="7584948" cy="617220"/>
          </a:xfrm>
        </p:spPr>
        <p:txBody>
          <a:bodyPr lIns="91440" tIns="0" rIns="91440" bIns="0" anchor="b">
            <a:noAutofit/>
          </a:bodyPr>
          <a:lstStyle>
            <a:lvl1pPr>
              <a:defRPr sz="2700" b="0">
                <a:solidFill>
                  <a:srgbClr val="FFFF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3686307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4430267"/>
            <a:ext cx="7584948" cy="44577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450"/>
              </a:spcAft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4B8595-34DB-4172-A011-4AC7593A9353}" type="datetimeFigureOut">
              <a:rPr lang="pt-BR" smtClean="0"/>
              <a:pPr>
                <a:defRPr/>
              </a:pPr>
              <a:t>14/11/2023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44FB6F-28FC-43D8-AAD9-24B3A7E5F3C3}" type="slidenum">
              <a:rPr lang="pt-BR" smtClean="0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5073519"/>
      </p:ext>
    </p:extLst>
  </p:cSld>
  <p:clrMapOvr>
    <a:masterClrMapping/>
  </p:clrMapOvr>
  <p:transition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9934666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4800600"/>
            <a:ext cx="9141619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4750737"/>
            <a:ext cx="9141619" cy="480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11084"/>
            <a:ext cx="1971675" cy="4318066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11083"/>
            <a:ext cx="5800725" cy="4318067"/>
          </a:xfrm>
        </p:spPr>
        <p:txBody>
          <a:bodyPr vert="eaVert" lIns="45720" tIns="0" rIns="45720" bIns="0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37503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1545630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4800600"/>
            <a:ext cx="9144000" cy="342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4750737"/>
            <a:ext cx="9144001" cy="494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14953"/>
            <a:ext cx="7543800" cy="108806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384301"/>
            <a:ext cx="7543800" cy="301752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4844839"/>
            <a:ext cx="185420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14/11/2023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4844839"/>
            <a:ext cx="361710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 cap="all" baseline="0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4844839"/>
            <a:ext cx="98401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303384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0182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6" r:id="rId1"/>
    <p:sldLayoutId id="2147484017" r:id="rId2"/>
    <p:sldLayoutId id="2147484018" r:id="rId3"/>
    <p:sldLayoutId id="2147484019" r:id="rId4"/>
    <p:sldLayoutId id="2147484020" r:id="rId5"/>
    <p:sldLayoutId id="2147484021" r:id="rId6"/>
    <p:sldLayoutId id="2147484022" r:id="rId7"/>
    <p:sldLayoutId id="2147484023" r:id="rId8"/>
    <p:sldLayoutId id="2147484024" r:id="rId9"/>
    <p:sldLayoutId id="2147484025" r:id="rId10"/>
    <p:sldLayoutId id="2147484026" r:id="rId11"/>
  </p:sldLayoutIdLst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600" kern="1200" spc="-38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68580" indent="-6858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8803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42519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6235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99516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8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1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Font typeface="Calibri" pitchFamily="34" charset="0"/>
        <a:buChar char="◦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gif"/><Relationship Id="rId7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6.jpg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500">
              <a:srgbClr val="FFC000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5148064" y="3994272"/>
            <a:ext cx="3555614" cy="728483"/>
          </a:xfrm>
          <a:prstGeom prst="rect">
            <a:avLst/>
          </a:prstGeom>
          <a:noFill/>
        </p:spPr>
        <p:txBody>
          <a:bodyPr wrap="square" lIns="68580" tIns="34290" rIns="68580" bIns="34290" numCol="1">
            <a:prstTxWarp prst="textChevron">
              <a:avLst/>
            </a:prstTxWarp>
            <a:spAutoFit/>
          </a:bodyPr>
          <a:lstStyle/>
          <a:p>
            <a:pPr algn="ctr"/>
            <a:r>
              <a:rPr lang="pt-BR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Não pretenda que todos pensem como você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91" y="-153831"/>
            <a:ext cx="2592288" cy="39297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98443"/>
            <a:ext cx="2997200" cy="33782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077" y="791469"/>
            <a:ext cx="2984500" cy="2984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132" y="98106"/>
            <a:ext cx="2395538" cy="341244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" name="Retângulo 10"/>
          <p:cNvSpPr/>
          <p:nvPr/>
        </p:nvSpPr>
        <p:spPr>
          <a:xfrm rot="21080046">
            <a:off x="824316" y="2913133"/>
            <a:ext cx="713868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</a:bodyPr>
          <a:lstStyle/>
          <a:p>
            <a:pPr algn="ctr"/>
            <a:r>
              <a:rPr lang="pt-BR" sz="5400" b="1" cap="none" spc="6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CONTIGO ESTAREI</a:t>
            </a: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0489" y="488166"/>
            <a:ext cx="1097165" cy="30544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18078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0000">
        <p14:ferris dir="l"/>
        <p:sndAc>
          <p:stSnd loop="1">
            <p:snd r:embed="rId2" name="LA VEUVE JOYEUX.wav"/>
          </p:stSnd>
        </p:sndAc>
      </p:transition>
    </mc:Choice>
    <mc:Fallback xmlns="">
      <p:transition spd="slow" advClick="0" advTm="30000">
        <p:fade/>
        <p:sndAc>
          <p:stSnd loop="1">
            <p:snd r:embed="rId9" name="LA VEUVE JOYEU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91500">
              <a:srgbClr val="FFC000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131840" y="541967"/>
            <a:ext cx="525658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Se em momentos de triste solidão</a:t>
            </a:r>
            <a:b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sentir-se que ninguém se importa.</a:t>
            </a:r>
            <a:endParaRPr lang="pt-BR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283969" y="4155926"/>
            <a:ext cx="475252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Contigo estarei...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521767"/>
            <a:ext cx="4104456" cy="4178300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305363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fallOve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99000">
              <a:srgbClr val="0070C0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5976" y="298805"/>
            <a:ext cx="413995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Quando tudo de que precisar </a:t>
            </a:r>
            <a:br>
              <a:rPr lang="pt-BR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40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for um amigo para ouvir suas queixas.</a:t>
            </a:r>
            <a:br>
              <a:rPr lang="pt-BR" sz="3600" b="1" spc="50" dirty="0">
                <a:ln w="0"/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sz="3600" b="1" spc="50" dirty="0">
              <a:ln w="0"/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702846" y="4155926"/>
            <a:ext cx="4297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Contigo estarei...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73449"/>
            <a:ext cx="3600400" cy="4790363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59147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peelOff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99000">
              <a:schemeClr val="accent2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339634" y="339502"/>
            <a:ext cx="55801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Quando quiser alguém</a:t>
            </a:r>
            <a:b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4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para colher suas lágrimas.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220190" y="4125154"/>
            <a:ext cx="469955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Contigo estarei...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34" y="23330"/>
            <a:ext cx="3293462" cy="5016500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444478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wind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99000">
              <a:schemeClr val="accent5">
                <a:lumMod val="7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515370" y="207680"/>
            <a:ext cx="5295900" cy="2805811"/>
          </a:xfrm>
          <a:prstGeom prst="rect">
            <a:avLst/>
          </a:prstGeom>
        </p:spPr>
        <p:txBody>
          <a:bodyPr>
            <a:prstTxWarp prst="textCurveUp">
              <a:avLst>
                <a:gd name="adj" fmla="val 37100"/>
              </a:avLst>
            </a:prstTxWarp>
            <a:spAutoFit/>
          </a:bodyPr>
          <a:lstStyle/>
          <a:p>
            <a:pPr algn="ctr"/>
            <a:r>
              <a:rPr lang="pt-BR" sz="4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Quando seu coração doer</a:t>
            </a:r>
            <a:br>
              <a:rPr lang="pt-BR" sz="4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4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ookman Old Style" panose="02050604050505020204" pitchFamily="18" charset="0"/>
                <a:ea typeface="Times New Roman" panose="02020603050405020304" pitchFamily="18" charset="0"/>
              </a:rPr>
              <a:t>a ponto de prender sua respiração.</a:t>
            </a:r>
            <a:endParaRPr lang="pt-BR" sz="4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280806" y="4012156"/>
            <a:ext cx="42971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Contigo estarei...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28" y="283714"/>
            <a:ext cx="3528392" cy="4761681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890540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drape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99000">
              <a:srgbClr val="FFFF00">
                <a:alpha val="60000"/>
              </a:srgb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27984" y="699542"/>
            <a:ext cx="4572000" cy="4062651"/>
          </a:xfrm>
          <a:prstGeom prst="rect">
            <a:avLst/>
          </a:prstGeom>
        </p:spPr>
        <p:txBody>
          <a:bodyPr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3200" b="1" dirty="0">
                <a:solidFill>
                  <a:srgbClr val="003366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Se começar a chorar</a:t>
            </a:r>
            <a:br>
              <a:rPr lang="pt-BR" sz="2800" b="1" dirty="0">
                <a:solidFill>
                  <a:srgbClr val="F0D47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rgbClr val="003366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ouvindo uma triste canção </a:t>
            </a:r>
            <a:br>
              <a:rPr lang="pt-BR" sz="2800" b="1" dirty="0">
                <a:solidFill>
                  <a:srgbClr val="F0D478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sz="3200" b="1" dirty="0">
                <a:solidFill>
                  <a:srgbClr val="003366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e as lágrimas insistirem em cair, é só chamar... </a:t>
            </a:r>
            <a:endParaRPr lang="pt-BR" sz="2800" b="1" dirty="0">
              <a:solidFill>
                <a:srgbClr val="F0D478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pt-BR" sz="6600" b="1" dirty="0">
                <a:solidFill>
                  <a:srgbClr val="FF0000"/>
                </a:solidFill>
                <a:latin typeface="Freestyle Script" panose="030804020302050B0404" pitchFamily="66" charset="0"/>
                <a:ea typeface="Times New Roman" panose="02020603050405020304" pitchFamily="18" charset="0"/>
              </a:rPr>
              <a:t>Contigo estarei...</a:t>
            </a:r>
            <a:endParaRPr lang="pt-BR" sz="40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25792"/>
            <a:ext cx="3816424" cy="5010150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 prst="divot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52411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airplane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4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4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4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4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50" accel="100000" fill="hold">
                                          <p:stCondLst>
                                            <p:cond delay="34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49810" y="271398"/>
            <a:ext cx="3460295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sz="2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i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La </a:t>
            </a:r>
            <a:r>
              <a:rPr lang="pt-BR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Veuve</a:t>
            </a: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</a:t>
            </a:r>
            <a:r>
              <a:rPr lang="pt-BR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Joyeux</a:t>
            </a:r>
            <a:endParaRPr lang="pt-BR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Orquestrado   </a:t>
            </a:r>
            <a:r>
              <a:rPr lang="pt-BR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Tous</a:t>
            </a:r>
            <a:r>
              <a:rPr lang="pt-BR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</a:t>
            </a:r>
            <a:r>
              <a:rPr lang="pt-BR" sz="20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Les</a:t>
            </a:r>
            <a:r>
              <a:rPr lang="pt-BR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Garçons et </a:t>
            </a:r>
            <a:r>
              <a:rPr lang="pt-BR" sz="20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Filles</a:t>
            </a:r>
            <a:endParaRPr lang="pt-BR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Canta: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 Françoise </a:t>
            </a:r>
            <a:r>
              <a:rPr lang="pt-BR" sz="2000" b="1" i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anose="04040805050809020602" pitchFamily="82" charset="0"/>
              </a:rPr>
              <a:t>Hardy</a:t>
            </a:r>
            <a:endParaRPr lang="pt-BR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anose="04040805050809020602" pitchFamily="82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202348" y="4193258"/>
            <a:ext cx="8622846" cy="7078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Com os nossos pensamentos e palavras, construímos o verdadeiro mundo em que vivemos</a:t>
            </a:r>
          </a:p>
        </p:txBody>
      </p:sp>
      <p:sp>
        <p:nvSpPr>
          <p:cNvPr id="2" name="Retângulo 1"/>
          <p:cNvSpPr/>
          <p:nvPr/>
        </p:nvSpPr>
        <p:spPr>
          <a:xfrm>
            <a:off x="4740562" y="2841737"/>
            <a:ext cx="4084632" cy="116955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solidFill>
                  <a:srgbClr val="FF0000"/>
                </a:solidFill>
                <a:latin typeface="Book Antiqua" panose="02040602050305030304" pitchFamily="18" charset="0"/>
              </a:rPr>
              <a:t>“ </a:t>
            </a:r>
            <a:r>
              <a:rPr lang="pt-BR" sz="1400" dirty="0" err="1">
                <a:solidFill>
                  <a:srgbClr val="FF0000"/>
                </a:solidFill>
                <a:latin typeface="Book Antiqua" panose="02040602050305030304" pitchFamily="18" charset="0"/>
              </a:rPr>
              <a:t>Tulip</a:t>
            </a:r>
            <a:r>
              <a:rPr lang="pt-BR" sz="1400" dirty="0">
                <a:solidFill>
                  <a:srgbClr val="FF0000"/>
                </a:solidFill>
                <a:latin typeface="Book Antiqua" panose="02040602050305030304" pitchFamily="18" charset="0"/>
              </a:rPr>
              <a:t> Field in </a:t>
            </a:r>
            <a:r>
              <a:rPr lang="pt-BR" sz="1400" dirty="0" err="1">
                <a:solidFill>
                  <a:srgbClr val="FF0000"/>
                </a:solidFill>
                <a:latin typeface="Book Antiqua" panose="02040602050305030304" pitchFamily="18" charset="0"/>
              </a:rPr>
              <a:t>Holland</a:t>
            </a:r>
            <a:r>
              <a:rPr lang="pt-BR" sz="1400" dirty="0">
                <a:solidFill>
                  <a:srgbClr val="FF0000"/>
                </a:solidFill>
                <a:latin typeface="Book Antiqua" panose="02040602050305030304" pitchFamily="18" charset="0"/>
              </a:rPr>
              <a:t>”</a:t>
            </a:r>
          </a:p>
          <a:p>
            <a:pPr algn="ctr"/>
            <a:r>
              <a:rPr lang="pt-BR" sz="1400" dirty="0">
                <a:solidFill>
                  <a:srgbClr val="FF0000"/>
                </a:solidFill>
                <a:latin typeface="Book Antiqua" panose="02040602050305030304" pitchFamily="18" charset="0"/>
              </a:rPr>
              <a:t>Tela de Oscar Claude Monet, pintor francês, se sentia atraído pela luz e pela cor, em detrimento dos contornos; para ele, esses se originam da luz, que procurava captar em seus quadros.  </a:t>
            </a:r>
            <a:endParaRPr lang="pt-BR" sz="1400" dirty="0">
              <a:solidFill>
                <a:srgbClr val="FF0000"/>
              </a:solidFill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4809" y="136525"/>
            <a:ext cx="2644260" cy="1991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tângulo 6"/>
          <p:cNvSpPr/>
          <p:nvPr/>
        </p:nvSpPr>
        <p:spPr>
          <a:xfrm>
            <a:off x="5700397" y="2079440"/>
            <a:ext cx="321752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Criação  Edição Formatação</a:t>
            </a:r>
            <a:endParaRPr lang="pt-BR" sz="2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TONINHO VENDRAMINI</a:t>
            </a:r>
          </a:p>
        </p:txBody>
      </p:sp>
    </p:spTree>
    <p:extLst>
      <p:ext uri="{BB962C8B-B14F-4D97-AF65-F5344CB8AC3E}">
        <p14:creationId xmlns:p14="http://schemas.microsoft.com/office/powerpoint/2010/main" val="57505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14:flythrough/>
        <p:sndAc>
          <p:stSnd loop="1">
            <p:snd r:embed="rId2" name="Françoise Hardy - Tous les garçons et filles.wav"/>
          </p:stSnd>
        </p:sndAc>
      </p:transition>
    </mc:Choice>
    <mc:Fallback xmlns="">
      <p:transition spd="slow" advClick="0" advTm="180000">
        <p:fade/>
        <p:sndAc>
          <p:stSnd loop="1">
            <p:snd r:embed="rId7" name="Françoise Hardy - Tous les garçons et fil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6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6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00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0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90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0"/>
                            </p:stCondLst>
                            <p:childTnLst>
                              <p:par>
                                <p:cTn id="7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Retrospectiva">
  <a:themeElements>
    <a:clrScheme name="Retrospec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CONTIGO ESTAREI</Template>
  <TotalTime>14</TotalTime>
  <Words>176</Words>
  <Application>Microsoft Office PowerPoint</Application>
  <PresentationFormat>Apresentação na tela (16:9)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1" baseType="lpstr">
      <vt:lpstr>Arial Black</vt:lpstr>
      <vt:lpstr>Book Antiqua</vt:lpstr>
      <vt:lpstr>Bookman Old Style</vt:lpstr>
      <vt:lpstr>Calibri</vt:lpstr>
      <vt:lpstr>Calibri Light</vt:lpstr>
      <vt:lpstr>Cambria</vt:lpstr>
      <vt:lpstr>Freestyle Script</vt:lpstr>
      <vt:lpstr>Gill Sans MT</vt:lpstr>
      <vt:lpstr>Maiandra GD</vt:lpstr>
      <vt:lpstr>Ravie</vt:lpstr>
      <vt:lpstr>Times New Roman</vt:lpstr>
      <vt:lpstr>Wingdings 2</vt:lpstr>
      <vt:lpstr>1_Viagem</vt:lpstr>
      <vt:lpstr>Retrospectiva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2023-11-14T14:43:46Z</dcterms:created>
  <dcterms:modified xsi:type="dcterms:W3CDTF">2023-11-14T14:58:06Z</dcterms:modified>
  <cp:contentStatus/>
</cp:coreProperties>
</file>