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3924" r:id="rId2"/>
  </p:sldMasterIdLst>
  <p:notesMasterIdLst>
    <p:notesMasterId r:id="rId15"/>
  </p:notesMasterIdLst>
  <p:sldIdLst>
    <p:sldId id="289" r:id="rId3"/>
    <p:sldId id="295" r:id="rId4"/>
    <p:sldId id="290" r:id="rId5"/>
    <p:sldId id="301" r:id="rId6"/>
    <p:sldId id="302" r:id="rId7"/>
    <p:sldId id="303" r:id="rId8"/>
    <p:sldId id="304" r:id="rId9"/>
    <p:sldId id="305" r:id="rId10"/>
    <p:sldId id="306" r:id="rId11"/>
    <p:sldId id="292" r:id="rId12"/>
    <p:sldId id="293" r:id="rId13"/>
    <p:sldId id="307" r:id="rId14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>
      <p:cViewPr varScale="1">
        <p:scale>
          <a:sx n="110" d="100"/>
          <a:sy n="110" d="100"/>
        </p:scale>
        <p:origin x="-86" y="-2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01/06/2020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tx2">
                    <a:shade val="75000"/>
                  </a:schemeClr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9831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4939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15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800978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5834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35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35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5" y="987031"/>
            <a:ext cx="4288536" cy="295632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09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968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1683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4"/>
            <a:ext cx="8458201" cy="390525"/>
          </a:xfrm>
        </p:spPr>
        <p:txBody>
          <a:bodyPr anchor="ctr"/>
          <a:lstStyle>
            <a:lvl1pPr algn="l">
              <a:buNone/>
              <a:defRPr sz="15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5" y="457201"/>
            <a:ext cx="3008315" cy="3600450"/>
          </a:xfrm>
        </p:spPr>
        <p:txBody>
          <a:bodyPr/>
          <a:lstStyle>
            <a:lvl1pPr marL="0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4" y="457201"/>
            <a:ext cx="5340351" cy="360045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175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15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3526392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6861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7288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658642-34D0-4012-B28C-FDA67A891C4C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68B8A9-287C-4993-9D7F-B4AEA4360638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AE857-FFCB-44E0-A2F3-56D638984561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64CFC-01A0-4535-96E4-61B20D2A8805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01/06/2020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9544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27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257175" indent="-257175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57213" indent="-21431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22288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717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2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9146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01/06/2020</a:t>
            </a:fld>
            <a:endParaRPr lang="pt-BR" dirty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grpSp>
        <p:nvGrpSpPr>
          <p:cNvPr id="2" name="Grupo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8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715272" y="4659982"/>
            <a:ext cx="11457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j-lt"/>
              </a:rPr>
              <a:t>Avanço</a:t>
            </a:r>
          </a:p>
          <a:p>
            <a:pPr algn="ctr"/>
            <a:r>
              <a:rPr lang="pt-BR" sz="105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j-lt"/>
              </a:rPr>
              <a:t> </a:t>
            </a:r>
            <a:r>
              <a:rPr lang="pt-BR" sz="105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j-lt"/>
              </a:rPr>
              <a:t>Automático</a:t>
            </a:r>
            <a:endParaRPr lang="pt-BR" sz="105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55776" y="194143"/>
            <a:ext cx="4536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pPr algn="ctr"/>
            <a:endParaRPr lang="pt-BR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pPr algn="ctr"/>
            <a:endParaRPr lang="pt-BR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pPr algn="ctr"/>
            <a:endParaRPr lang="pt-BR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pPr algn="ctr"/>
            <a:r>
              <a:rPr lang="pt-BR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AO </a:t>
            </a:r>
            <a:r>
              <a:rPr lang="pt-BR" b="1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SOM DAS QUATROS ESTAÇÕES</a:t>
            </a:r>
          </a:p>
          <a:p>
            <a:pPr algn="ctr"/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</a:p>
        </p:txBody>
      </p:sp>
      <p:sp>
        <p:nvSpPr>
          <p:cNvPr id="7" name="CaixaDeTexto 6"/>
          <p:cNvSpPr txBox="1"/>
          <p:nvPr/>
        </p:nvSpPr>
        <p:spPr>
          <a:xfrm rot="21282007">
            <a:off x="3357555" y="42861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VENEZA</a:t>
            </a:r>
            <a:endParaRPr lang="pt-BR" sz="2400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9998159"/>
      </p:ext>
    </p:extLst>
  </p:cSld>
  <p:clrMapOvr>
    <a:masterClrMapping/>
  </p:clrMapOvr>
  <p:transition spd="slow" advClick="0" advTm="15000">
    <p:wedge/>
    <p:sndAc>
      <p:stSnd loop="1">
        <p:snd r:embed="rId2" name="Vivaldi - Four Seasons - Spring  1.06 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3438" y="357172"/>
            <a:ext cx="40719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 smtClean="0">
                <a:latin typeface="arial"/>
              </a:rPr>
              <a:t>É uma das melhores composições da música barroca que o Mestre, Maestro e Imortal , Antônio Vivaldi  (nascido em Veneza) realizou,  interpretando-a de forma  magistral  em seu famoso violino. </a:t>
            </a:r>
          </a:p>
        </p:txBody>
      </p:sp>
      <p:pic>
        <p:nvPicPr>
          <p:cNvPr id="4" name="Imagem 3" descr="Belle Epoque (106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571486"/>
            <a:ext cx="4091940" cy="4091940"/>
          </a:xfrm>
          <a:prstGeom prst="ellipse">
            <a:avLst/>
          </a:prstGeom>
          <a:ln w="28575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3365762154"/>
      </p:ext>
    </p:extLst>
  </p:cSld>
  <p:clrMapOvr>
    <a:masterClrMapping/>
  </p:clrMapOvr>
  <p:transition spd="slow" advClick="0" advTm="24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429006"/>
            <a:ext cx="875084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dirty="0">
                <a:solidFill>
                  <a:srgbClr val="FFFF00"/>
                </a:solidFill>
                <a:latin typeface="Times New Roman"/>
                <a:ea typeface="Times New Roman"/>
              </a:rPr>
              <a:t>É uma cidade Italiana deslumbrante, situada na bela região do Vêneto, conhecida pela sua historia, onde os canais majestosos dão um toque de magia e encantamento. Possui também vários museus e monumentos. Seu nascimento surgiu de um arquipélago no noroeste do Mar Adriático.</a:t>
            </a:r>
          </a:p>
          <a:p>
            <a:pPr algn="ctr">
              <a:spcAft>
                <a:spcPts val="0"/>
              </a:spcAft>
            </a:pPr>
            <a:r>
              <a:rPr lang="pt-BR" sz="1600" dirty="0">
                <a:solidFill>
                  <a:srgbClr val="FFFF00"/>
                </a:solidFill>
                <a:latin typeface="Times New Roman"/>
                <a:ea typeface="Times New Roman"/>
              </a:rPr>
              <a:t> </a:t>
            </a:r>
            <a:endParaRPr lang="pt-BR" sz="15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0900271"/>
      </p:ext>
    </p:extLst>
  </p:cSld>
  <p:clrMapOvr>
    <a:masterClrMapping/>
  </p:clrMapOvr>
  <p:transition spd="slow" advClick="0" advTm="20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857500" y="1533005"/>
            <a:ext cx="3429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pt-BR" dirty="0"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4" name="Retângulo 3"/>
          <p:cNvSpPr/>
          <p:nvPr/>
        </p:nvSpPr>
        <p:spPr>
          <a:xfrm>
            <a:off x="214282" y="3500444"/>
            <a:ext cx="88222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 smtClean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pt-BR" dirty="0">
                <a:solidFill>
                  <a:srgbClr val="FFFF00"/>
                </a:solidFill>
                <a:latin typeface="Times New Roman"/>
                <a:ea typeface="Times New Roman"/>
              </a:rPr>
              <a:t>Apresenta-se em uma trajetória rica e um império na época de influência mundial, comandada pelos seus Doges, uma espécie de líder, com poder absoluto como o de mandar prender e matar as pessoas que atrapalhassem seus interesses, trancafiando-os na famosa Ponte dos Suspiros, de onde eram levados ao calabouço, tendo suas cabeças decepadas pelo carrasco, dando ali, o “último suspiro”, por isso, a ponte leva esse nome</a:t>
            </a:r>
            <a:r>
              <a:rPr lang="pt-BR" dirty="0" smtClean="0">
                <a:solidFill>
                  <a:srgbClr val="FFFF00"/>
                </a:solidFill>
                <a:latin typeface="Times New Roman"/>
                <a:ea typeface="Times New Roman"/>
              </a:rPr>
              <a:t>.</a:t>
            </a:r>
            <a:r>
              <a:rPr lang="pt-BR" dirty="0">
                <a:solidFill>
                  <a:srgbClr val="FFFF00"/>
                </a:solidFill>
                <a:latin typeface="Times New Roman"/>
                <a:ea typeface="Times New Roman"/>
              </a:rPr>
              <a:t> </a:t>
            </a:r>
            <a:endParaRPr lang="pt-BR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4946476"/>
      </p:ext>
    </p:extLst>
  </p:cSld>
  <p:clrMapOvr>
    <a:masterClrMapping/>
  </p:clrMapOvr>
  <p:transition spd="slow" advClick="0" advTm="29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42844" y="3723878"/>
            <a:ext cx="885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dirty="0">
                <a:solidFill>
                  <a:srgbClr val="FFFF00"/>
                </a:solidFill>
                <a:latin typeface="Times New Roman"/>
                <a:ea typeface="Times New Roman"/>
              </a:rPr>
              <a:t>Da imensa praça, denominada de São Marco, vislumbra-se a espetacular basílica. Em seu alto, estão postados quatro imensos cavalos de bronze, que dominam o panorama, parecendo, ao longe, estarem sempre trotando com as patas ao </a:t>
            </a:r>
            <a:r>
              <a:rPr lang="pt-BR" sz="2000" dirty="0" smtClean="0">
                <a:solidFill>
                  <a:srgbClr val="FFFF00"/>
                </a:solidFill>
                <a:latin typeface="Times New Roman"/>
                <a:ea typeface="Times New Roman"/>
              </a:rPr>
              <a:t>ar.</a:t>
            </a:r>
            <a:endParaRPr lang="pt-BR" sz="20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rgbClr val="FFFF00"/>
                </a:solidFill>
                <a:latin typeface="Times New Roman"/>
                <a:ea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1378277127"/>
      </p:ext>
    </p:extLst>
  </p:cSld>
  <p:clrMapOvr>
    <a:masterClrMapping/>
  </p:clrMapOvr>
  <p:transition spd="slow" advClick="0" advTm="2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85720" y="3867894"/>
            <a:ext cx="860676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dirty="0">
                <a:solidFill>
                  <a:srgbClr val="FFFF00"/>
                </a:solidFill>
                <a:latin typeface="Times New Roman"/>
                <a:ea typeface="Times New Roman"/>
              </a:rPr>
              <a:t>Dos muitos monumentos e locais turísticos, a Ponte de Rialto é uma atração imperdível, situada sobre o imenso canal, onde, por suas águas, percorrem todos os tipos de embarcações.</a:t>
            </a:r>
          </a:p>
          <a:p>
            <a:pPr algn="ctr">
              <a:spcAft>
                <a:spcPts val="0"/>
              </a:spcAft>
            </a:pPr>
            <a:r>
              <a:rPr lang="pt-BR" sz="1600" dirty="0">
                <a:solidFill>
                  <a:srgbClr val="FFFF00"/>
                </a:solidFill>
                <a:latin typeface="Times New Roman"/>
                <a:ea typeface="Times New Roman"/>
              </a:rPr>
              <a:t> </a:t>
            </a:r>
            <a:endParaRPr lang="pt-BR" sz="15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9753657"/>
      </p:ext>
    </p:extLst>
  </p:cSld>
  <p:clrMapOvr>
    <a:masterClrMapping/>
  </p:clrMapOvr>
  <p:transition spd="slow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786196"/>
            <a:ext cx="88171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Times New Roman"/>
                <a:ea typeface="Times New Roman"/>
              </a:rPr>
              <a:t>É muito </a:t>
            </a:r>
            <a:r>
              <a:rPr lang="pt-BR" dirty="0" smtClean="0">
                <a:solidFill>
                  <a:srgbClr val="FFFF00"/>
                </a:solidFill>
                <a:latin typeface="Times New Roman"/>
                <a:ea typeface="Times New Roman"/>
              </a:rPr>
              <a:t>conhecida </a:t>
            </a:r>
            <a:r>
              <a:rPr lang="pt-BR" dirty="0">
                <a:solidFill>
                  <a:srgbClr val="FFFF00"/>
                </a:solidFill>
                <a:latin typeface="Times New Roman"/>
                <a:ea typeface="Times New Roman"/>
              </a:rPr>
              <a:t>nas artes </a:t>
            </a:r>
            <a:r>
              <a:rPr lang="pt-BR" dirty="0" smtClean="0">
                <a:solidFill>
                  <a:srgbClr val="FFFF00"/>
                </a:solidFill>
                <a:latin typeface="Times New Roman"/>
                <a:ea typeface="Times New Roman"/>
              </a:rPr>
              <a:t>e no  </a:t>
            </a:r>
            <a:r>
              <a:rPr lang="pt-BR" dirty="0">
                <a:solidFill>
                  <a:srgbClr val="FFFF00"/>
                </a:solidFill>
                <a:latin typeface="Times New Roman"/>
                <a:ea typeface="Times New Roman"/>
              </a:rPr>
              <a:t>Festival de Cinema, a grande Bienal, a Regata Histórica e o Carnaval, com moradores e turistas vestindo imponentes fantasias da época. À noite imperam os cassinos, onde os jogadores disputam fortunas, ao som de pequenas orquestras medievais e ao lado de belas mulheres. </a:t>
            </a:r>
            <a:endParaRPr lang="pt-BR" sz="15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1415611"/>
      </p:ext>
    </p:extLst>
  </p:cSld>
  <p:clrMapOvr>
    <a:masterClrMapping/>
  </p:clrMapOvr>
  <p:transition spd="slow" advClick="0" advTm="2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943171"/>
            <a:ext cx="878687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dirty="0">
                <a:solidFill>
                  <a:srgbClr val="FFFF00"/>
                </a:solidFill>
                <a:latin typeface="Times New Roman"/>
                <a:ea typeface="Times New Roman"/>
              </a:rPr>
              <a:t>Os passeios diurnos e noturnos sobre as gôndolas proporcionam aos casais emoções e êxtase que, ao som de músicas tradicionais cantadas pelos gondoleiros, trocam beijos apaixonados.</a:t>
            </a:r>
          </a:p>
          <a:p>
            <a:pPr algn="ctr"/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158088"/>
      </p:ext>
    </p:extLst>
  </p:cSld>
  <p:clrMapOvr>
    <a:masterClrMapping/>
  </p:clrMapOvr>
  <p:transition spd="slow" advClick="0" advTm="1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2844" y="3857634"/>
            <a:ext cx="885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Times New Roman"/>
                <a:ea typeface="Times New Roman"/>
              </a:rPr>
              <a:t>Ali nasceram vários papas, arquitetos, pintores e também o mestre Antônio Vivaldi, onde viveu por vários anos, compondo a imortal “Quatro Estações”.</a:t>
            </a:r>
          </a:p>
        </p:txBody>
      </p:sp>
    </p:spTree>
    <p:extLst>
      <p:ext uri="{BB962C8B-B14F-4D97-AF65-F5344CB8AC3E}">
        <p14:creationId xmlns:p14="http://schemas.microsoft.com/office/powerpoint/2010/main" xmlns="" val="3706748937"/>
      </p:ext>
    </p:extLst>
  </p:cSld>
  <p:clrMapOvr>
    <a:masterClrMapping/>
  </p:clrMapOvr>
  <p:transition spd="slow" advClick="0" advTm="1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91880" y="123478"/>
            <a:ext cx="540060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b="1" spc="600" dirty="0" smtClean="0">
                <a:solidFill>
                  <a:srgbClr val="FFFF00"/>
                </a:solidFill>
                <a:latin typeface="Ink Free" pitchFamily="66" charset="0"/>
                <a:ea typeface="Times New Roman"/>
              </a:rPr>
              <a:t>Meu poema no VERÃO</a:t>
            </a:r>
            <a:r>
              <a:rPr lang="pt-BR" sz="2400" b="1" spc="600" dirty="0">
                <a:solidFill>
                  <a:srgbClr val="FFFF00"/>
                </a:solidFill>
                <a:latin typeface="Ink Free" pitchFamily="66" charset="0"/>
                <a:ea typeface="Times New Roman"/>
              </a:rPr>
              <a:t>....</a:t>
            </a:r>
            <a:r>
              <a:rPr lang="pt-BR" b="1" spc="600" dirty="0">
                <a:solidFill>
                  <a:srgbClr val="FFFF00"/>
                </a:solidFill>
                <a:latin typeface="Ink Free" pitchFamily="66" charset="0"/>
                <a:ea typeface="Times New Roman"/>
              </a:rPr>
              <a:t> </a:t>
            </a:r>
            <a:endParaRPr lang="pt-BR" sz="825" b="1" spc="600" dirty="0">
              <a:solidFill>
                <a:srgbClr val="FFFF00"/>
              </a:solidFill>
              <a:latin typeface="Ink Free" pitchFamily="66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Diviso ao longe sobre um vaporetto a bela Rialto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Ponte de pedra em arco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 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Caminhos de uma época 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Rumo à Basílica de São </a:t>
            </a: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Marco</a:t>
            </a: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 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Paisagem delirante e inebriante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Inspiração de pintores e grandes amores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Por suas águas passam gôndolas 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Transportando casais apaixonados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Com suaves suspiros e som contagiante...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Procissão de gondoleiros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Transportando personagens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Máscaras e trajes do glorioso passado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Ao carnaval e ao Festival de Cinema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Histórias contadas da cidade dos Doges... </a:t>
            </a:r>
            <a:endParaRPr lang="pt-BR" sz="825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6858206"/>
      </p:ext>
    </p:extLst>
  </p:cSld>
  <p:clrMapOvr>
    <a:masterClrMapping/>
  </p:clrMapOvr>
  <p:transition spd="slow" advClick="0" advTm="4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95964"/>
            <a:ext cx="871543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dirty="0">
                <a:latin typeface="Freestyle Script"/>
                <a:ea typeface="Times New Roman"/>
              </a:rPr>
              <a:t> </a:t>
            </a:r>
            <a:r>
              <a:rPr lang="pt-BR" spc="600" dirty="0" err="1" smtClean="0">
                <a:latin typeface="Freestyle Script"/>
                <a:ea typeface="Times New Roman"/>
              </a:rPr>
              <a:t>MMm</a:t>
            </a:r>
            <a:r>
              <a:rPr lang="pt-BR" sz="4000" spc="600" dirty="0" err="1" smtClean="0">
                <a:solidFill>
                  <a:srgbClr val="00B0F0"/>
                </a:solidFill>
                <a:latin typeface="Freestyle Script"/>
                <a:ea typeface="Times New Roman"/>
              </a:rPr>
              <a:t>MEU</a:t>
            </a:r>
            <a:r>
              <a:rPr lang="pt-BR" sz="4000" spc="600" dirty="0" smtClean="0">
                <a:solidFill>
                  <a:srgbClr val="00B0F0"/>
                </a:solidFill>
                <a:latin typeface="Freestyle Script"/>
                <a:ea typeface="Times New Roman"/>
              </a:rPr>
              <a:t> POEMA NO INVERNO</a:t>
            </a:r>
            <a:r>
              <a:rPr lang="pt-BR" sz="4000" spc="600" dirty="0">
                <a:solidFill>
                  <a:srgbClr val="00B0F0"/>
                </a:solidFill>
                <a:latin typeface="Freestyle Script"/>
                <a:ea typeface="Times New Roman"/>
              </a:rPr>
              <a:t>...</a:t>
            </a:r>
            <a:endParaRPr lang="pt-BR" sz="1400" spc="600" dirty="0">
              <a:solidFill>
                <a:srgbClr val="00B0F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3200" dirty="0">
                <a:solidFill>
                  <a:srgbClr val="00B0F0"/>
                </a:solidFill>
                <a:latin typeface="Freestyle Script"/>
                <a:ea typeface="Times New Roman"/>
              </a:rPr>
              <a:t> </a:t>
            </a:r>
            <a:endParaRPr lang="pt-BR" sz="1400" dirty="0">
              <a:solidFill>
                <a:srgbClr val="00B0F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Mãos trêmulas no gélido ar. 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 Sopra forte e cortante o vento europeu.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Recôndito... Esfrego as mãos ao pé da lareira. 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Lá fora, cai uma neblina fina.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Parecendo uma garoa sobre o chão nevado...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Olho essa paisagem sobre uma vidraça embranquecida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 </a:t>
            </a:r>
            <a:endParaRPr lang="pt-BR" sz="20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200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Na </a:t>
            </a: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sala atapetada, bate forte o coração.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Ouço o som suave e cadenciado de uma gravação...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É Vivaldi com o tema Inverno das quatro estações.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 pitchFamily="34" charset="0"/>
                <a:ea typeface="Times New Roman"/>
              </a:rPr>
              <a:t> </a:t>
            </a:r>
            <a:endParaRPr lang="pt-BR" sz="1050" b="1" dirty="0">
              <a:solidFill>
                <a:schemeClr val="accent1">
                  <a:lumMod val="60000"/>
                  <a:lumOff val="40000"/>
                </a:schemeClr>
              </a:solidFill>
              <a:latin typeface="Copperplate Gothic Bold" pitchFamily="34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050" dirty="0">
                <a:solidFill>
                  <a:srgbClr val="00B0F0"/>
                </a:solidFill>
                <a:latin typeface="Copperplate Gothic Bold" pitchFamily="34" charset="0"/>
                <a:ea typeface="Times New Roman"/>
              </a:rPr>
              <a:t> </a:t>
            </a:r>
            <a:endParaRPr lang="pt-BR" sz="900" dirty="0">
              <a:solidFill>
                <a:srgbClr val="00B0F0"/>
              </a:solidFill>
              <a:latin typeface="Copperplate Gothic Bold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3616648"/>
      </p:ext>
    </p:extLst>
  </p:cSld>
  <p:clrMapOvr>
    <a:masterClrMapping/>
  </p:clrMapOvr>
  <p:transition spd="slow" advClick="0" advTm="3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9256" y="403002"/>
            <a:ext cx="3326959" cy="216874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884" y="3286130"/>
            <a:ext cx="2993970" cy="17721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206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aixaDeTexto 5"/>
          <p:cNvSpPr txBox="1"/>
          <p:nvPr/>
        </p:nvSpPr>
        <p:spPr>
          <a:xfrm>
            <a:off x="6429388" y="4643452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Ponte dos Suspiros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71406" y="71420"/>
            <a:ext cx="55721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 </a:t>
            </a:r>
            <a:endParaRPr lang="pt-BR" sz="36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32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Acervo Pessoal &amp; Internet</a:t>
            </a: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dirty="0" smtClean="0">
              <a:solidFill>
                <a:srgbClr val="5AA2AE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</a:t>
            </a: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Quatro Estações 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Di Vivaldi</a:t>
            </a:r>
            <a:endParaRPr lang="pt-BR" sz="20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dirty="0" smtClean="0">
              <a:solidFill>
                <a:prstClr val="white">
                  <a:lumMod val="7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La Mia </a:t>
            </a:r>
            <a:r>
              <a:rPr lang="pt-BR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Storia</a:t>
            </a: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Tra</a:t>
            </a: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Le Dita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Maiandra GD" pitchFamily="34" charset="0"/>
                <a:cs typeface="Arial" charset="0"/>
              </a:rPr>
              <a:t>Cantor: </a:t>
            </a:r>
            <a:r>
              <a:rPr lang="pt-BR" sz="2000" b="1" dirty="0" err="1" smtClean="0">
                <a:solidFill>
                  <a:schemeClr val="bg2">
                    <a:lumMod val="25000"/>
                  </a:schemeClr>
                </a:solidFill>
                <a:latin typeface="Maiandra GD" pitchFamily="34" charset="0"/>
                <a:cs typeface="Arial" charset="0"/>
              </a:rPr>
              <a:t>Gianluca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err="1" smtClean="0">
                <a:solidFill>
                  <a:schemeClr val="bg2">
                    <a:lumMod val="25000"/>
                  </a:schemeClr>
                </a:solidFill>
                <a:latin typeface="Maiandra GD" pitchFamily="34" charset="0"/>
                <a:cs typeface="Arial" charset="0"/>
              </a:rPr>
              <a:t>Grignani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42844" y="3786196"/>
            <a:ext cx="5357850" cy="11849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 smtClean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200" dirty="0" smtClean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>
              <a:defRPr/>
            </a:pP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 defTabSz="914378">
              <a:defRPr/>
            </a:pP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3902914"/>
      </p:ext>
    </p:extLst>
  </p:cSld>
  <p:clrMapOvr>
    <a:masterClrMapping/>
  </p:clrMapOvr>
  <p:transition spd="slow" advClick="0" advTm="130000">
    <p:plus/>
    <p:sndAc>
      <p:stSnd loop="1">
        <p:snd r:embed="rId2" name="Gianluca Grignani - La Mia Storia Tra Le D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0"/>
                            </p:stCondLst>
                            <p:childTnLst>
                              <p:par>
                                <p:cTn id="4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0"/>
                            </p:stCondLst>
                            <p:childTnLst>
                              <p:par>
                                <p:cTn id="5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000"/>
                            </p:stCondLst>
                            <p:childTnLst>
                              <p:par>
                                <p:cTn id="57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VENEZA E AS QUATROS ESTAÇÕES</Template>
  <TotalTime>86</TotalTime>
  <Words>450</Words>
  <Application>Microsoft Office PowerPoint</Application>
  <PresentationFormat>Apresentação na tela (16:9)</PresentationFormat>
  <Paragraphs>72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12</vt:i4>
      </vt:variant>
    </vt:vector>
  </HeadingPairs>
  <TitlesOfParts>
    <vt:vector size="14" baseType="lpstr">
      <vt:lpstr>Viagem</vt:lpstr>
      <vt:lpstr>Fluxo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9</cp:revision>
  <dcterms:created xsi:type="dcterms:W3CDTF">2020-06-01T16:42:32Z</dcterms:created>
  <dcterms:modified xsi:type="dcterms:W3CDTF">2020-06-01T18:09:05Z</dcterms:modified>
</cp:coreProperties>
</file>