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22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commentAuthors.xml" ContentType="application/vnd.openxmlformats-officedocument.presentationml.commentAuthors+xml"/>
  <Override PartName="/ppt/slideLayouts/slideLayout10.xml" ContentType="application/vnd.openxmlformats-officedocument.presentationml.slideLayout+xml"/>
  <Default Extension="gif" ContentType="image/gif"/>
  <Override PartName="/ppt/comments/comment1.xml" ContentType="application/vnd.openxmlformats-officedocument.presentationml.comments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5" r:id="rId1"/>
    <p:sldMasterId id="2147483707" r:id="rId2"/>
  </p:sldMasterIdLst>
  <p:notesMasterIdLst>
    <p:notesMasterId r:id="rId11"/>
  </p:notesMasterIdLst>
  <p:sldIdLst>
    <p:sldId id="385" r:id="rId3"/>
    <p:sldId id="390" r:id="rId4"/>
    <p:sldId id="391" r:id="rId5"/>
    <p:sldId id="392" r:id="rId6"/>
    <p:sldId id="394" r:id="rId7"/>
    <p:sldId id="395" r:id="rId8"/>
    <p:sldId id="396" r:id="rId9"/>
    <p:sldId id="397" r:id="rId10"/>
  </p:sldIdLst>
  <p:sldSz cx="9144000" cy="5143500" type="screen16x9"/>
  <p:notesSz cx="6858000" cy="9144000"/>
  <p:defaultTextStyle>
    <a:defPPr>
      <a:defRPr lang="fr-FR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Windows User" initials="WU" lastIdx="1" clrIdx="0">
    <p:extLst>
      <p:ext uri="{19B8F6BF-5375-455C-9EA6-DF929625EA0E}">
        <p15:presenceInfo xmlns:p15="http://schemas.microsoft.com/office/powerpoint/2012/main" xmlns="" userId="Windows User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996600"/>
    <a:srgbClr val="FF6600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20021" autoAdjust="0"/>
    <p:restoredTop sz="94660"/>
  </p:normalViewPr>
  <p:slideViewPr>
    <p:cSldViewPr>
      <p:cViewPr varScale="1">
        <p:scale>
          <a:sx n="105" d="100"/>
          <a:sy n="105" d="100"/>
        </p:scale>
        <p:origin x="-48" y="-163"/>
      </p:cViewPr>
      <p:guideLst>
        <p:guide orient="horz" pos="162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50" d="100"/>
        <a:sy n="50" d="100"/>
      </p:scale>
      <p:origin x="0" y="7326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presProps" Target="presProp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commentAuthors" Target="commentAuthors.xml"/><Relationship Id="rId2" Type="http://schemas.openxmlformats.org/officeDocument/2006/relationships/slideMaster" Target="slideMasters/slideMaster2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3.xml"/><Relationship Id="rId15" Type="http://schemas.openxmlformats.org/officeDocument/2006/relationships/theme" Target="theme/theme1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viewProps" Target="viewProps.xml"/></Relationships>
</file>

<file path=ppt/comments/comment1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1" dt="2015-10-24T17:34:52.418" idx="1">
    <p:pos x="7523" y="3392"/>
    <p:text/>
    <p:extLst>
      <p:ext uri="{C676402C-5697-4E1C-873F-D02D1690AC5C}">
        <p15:threadingInfo xmlns:p15="http://schemas.microsoft.com/office/powerpoint/2012/main" xmlns="" timeZoneBias="120"/>
      </p:ext>
    </p:extLst>
  </p:cm>
</p:cmLst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00495494-D788-4063-A122-3D9D438FD03D}" type="datetimeFigureOut">
              <a:rPr lang="fr-FR"/>
              <a:pPr>
                <a:defRPr/>
              </a:pPr>
              <a:t>09/06/2020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fr-FR" noProof="0" smtClean="0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FR" noProof="0" smtClean="0"/>
              <a:t>Modifiez les styles du texte du masque</a:t>
            </a:r>
          </a:p>
          <a:p>
            <a:pPr lvl="0"/>
            <a:r>
              <a:rPr lang="fr-FR" noProof="0" smtClean="0"/>
              <a:t>Deuxième niveau</a:t>
            </a:r>
          </a:p>
          <a:p>
            <a:pPr lvl="0"/>
            <a:r>
              <a:rPr lang="fr-FR" noProof="0" smtClean="0"/>
              <a:t>Troisième niveau</a:t>
            </a:r>
          </a:p>
          <a:p>
            <a:pPr lvl="0"/>
            <a:r>
              <a:rPr lang="fr-FR" noProof="0" smtClean="0"/>
              <a:t>Quatrième niveau</a:t>
            </a:r>
          </a:p>
          <a:p>
            <a:pPr lvl="0"/>
            <a:r>
              <a:rPr lang="fr-FR" noProof="0" smtClean="0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3B0D055C-087A-46F6-88BC-3CD1DF74905E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xmlns="" val="44406554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742950" indent="-28575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1143000" indent="-228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600200" indent="-228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2057400" indent="-228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B61C38B-D316-4646-B0D2-57EC371A91C5}" type="slidenum">
              <a:rPr lang="pt-BR" smtClean="0">
                <a:solidFill>
                  <a:prstClr val="black"/>
                </a:solidFill>
              </a:rPr>
              <a:pPr/>
              <a:t>1</a:t>
            </a:fld>
            <a:endParaRPr lang="pt-BR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74811069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F15547D-4A85-428E-9547-E49B3CDFCF31}" type="slidenum">
              <a:rPr lang="pt-BR" smtClean="0">
                <a:solidFill>
                  <a:prstClr val="black"/>
                </a:solidFill>
              </a:rPr>
              <a:pPr/>
              <a:t>8</a:t>
            </a:fld>
            <a:endParaRPr lang="pt-BR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94409152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onector reto 6"/>
          <p:cNvSpPr>
            <a:spLocks noChangeShapeType="1"/>
          </p:cNvSpPr>
          <p:nvPr/>
        </p:nvSpPr>
        <p:spPr bwMode="auto">
          <a:xfrm>
            <a:off x="514361" y="4012428"/>
            <a:ext cx="8629651" cy="1786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endParaRPr lang="en-US" dirty="0">
              <a:solidFill>
                <a:prstClr val="black"/>
              </a:solidFill>
              <a:latin typeface="Cambria"/>
              <a:cs typeface="Arial" charset="0"/>
            </a:endParaRPr>
          </a:p>
        </p:txBody>
      </p:sp>
      <p:sp>
        <p:nvSpPr>
          <p:cNvPr id="29" name="Título 28"/>
          <p:cNvSpPr>
            <a:spLocks noGrp="1"/>
          </p:cNvSpPr>
          <p:nvPr>
            <p:ph type="ctrTitle"/>
          </p:nvPr>
        </p:nvSpPr>
        <p:spPr>
          <a:xfrm>
            <a:off x="381010" y="3640066"/>
            <a:ext cx="8458201" cy="916781"/>
          </a:xfrm>
        </p:spPr>
        <p:txBody>
          <a:bodyPr anchor="t"/>
          <a:lstStyle/>
          <a:p>
            <a:r>
              <a:rPr kumimoji="0" lang="pt-BR" smtClean="0"/>
              <a:t>Clique para editar o título mestre</a:t>
            </a:r>
            <a:endParaRPr kumimoji="0" lang="en-US"/>
          </a:p>
        </p:txBody>
      </p:sp>
      <p:sp>
        <p:nvSpPr>
          <p:cNvPr id="9" name="Subtítulo 8"/>
          <p:cNvSpPr>
            <a:spLocks noGrp="1"/>
          </p:cNvSpPr>
          <p:nvPr>
            <p:ph type="subTitle" idx="1"/>
          </p:nvPr>
        </p:nvSpPr>
        <p:spPr>
          <a:xfrm>
            <a:off x="381010" y="2914650"/>
            <a:ext cx="8458201" cy="685800"/>
          </a:xfrm>
        </p:spPr>
        <p:txBody>
          <a:bodyPr anchor="b"/>
          <a:lstStyle>
            <a:lvl1pPr marL="0" indent="0" algn="l">
              <a:buNone/>
              <a:defRPr sz="2400">
                <a:solidFill>
                  <a:schemeClr val="tx2">
                    <a:shade val="75000"/>
                  </a:schemeClr>
                </a:solidFill>
              </a:defRPr>
            </a:lvl1pPr>
            <a:lvl2pPr marL="457178" indent="0" algn="ctr">
              <a:buNone/>
            </a:lvl2pPr>
            <a:lvl3pPr marL="914355" indent="0" algn="ctr">
              <a:buNone/>
            </a:lvl3pPr>
            <a:lvl4pPr marL="1371532" indent="0" algn="ctr">
              <a:buNone/>
            </a:lvl4pPr>
            <a:lvl5pPr marL="1828709" indent="0" algn="ctr">
              <a:buNone/>
            </a:lvl5pPr>
            <a:lvl6pPr marL="2285886" indent="0" algn="ctr">
              <a:buNone/>
            </a:lvl6pPr>
            <a:lvl7pPr marL="2743064" indent="0" algn="ctr">
              <a:buNone/>
            </a:lvl7pPr>
            <a:lvl8pPr marL="3200240" indent="0" algn="ctr">
              <a:buNone/>
            </a:lvl8pPr>
            <a:lvl9pPr marL="3657418" indent="0" algn="ctr">
              <a:buNone/>
            </a:lvl9pPr>
          </a:lstStyle>
          <a:p>
            <a:r>
              <a:rPr kumimoji="0" lang="pt-BR" smtClean="0"/>
              <a:t>Clique para editar o estilo do subtítulo mestre</a:t>
            </a:r>
            <a:endParaRPr kumimoji="0" lang="en-US"/>
          </a:p>
        </p:txBody>
      </p:sp>
      <p:sp>
        <p:nvSpPr>
          <p:cNvPr id="16" name="Espaço Reservado para Data 1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09/06/2020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2" name="Espaço Reservado para Rodapé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15" name="Espaço Reservado para Número de Slide 14"/>
          <p:cNvSpPr>
            <a:spLocks noGrp="1"/>
          </p:cNvSpPr>
          <p:nvPr>
            <p:ph type="sldNum" sz="quarter" idx="12"/>
          </p:nvPr>
        </p:nvSpPr>
        <p:spPr>
          <a:xfrm>
            <a:off x="8229600" y="4855466"/>
            <a:ext cx="758952" cy="185166"/>
          </a:xfrm>
        </p:spPr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13486514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Título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pt-BR" smtClean="0"/>
              <a:t>Clique para editar o título mestre</a:t>
            </a:r>
            <a:endParaRPr kumimoji="0" lang="en-US"/>
          </a:p>
        </p:txBody>
      </p:sp>
      <p:sp>
        <p:nvSpPr>
          <p:cNvPr id="27" name="Espaço Reservado para Conteúdo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pt-BR" smtClean="0"/>
              <a:t>Clique para editar o texto mestre</a:t>
            </a:r>
          </a:p>
          <a:p>
            <a:pPr lvl="1" eaLnBrk="1" latinLnBrk="0" hangingPunct="1"/>
            <a:r>
              <a:rPr lang="pt-BR" smtClean="0"/>
              <a:t>Segundo nível</a:t>
            </a:r>
          </a:p>
          <a:p>
            <a:pPr lvl="2" eaLnBrk="1" latinLnBrk="0" hangingPunct="1"/>
            <a:r>
              <a:rPr lang="pt-BR" smtClean="0"/>
              <a:t>Terceiro nível</a:t>
            </a:r>
          </a:p>
          <a:p>
            <a:pPr lvl="3" eaLnBrk="1" latinLnBrk="0" hangingPunct="1"/>
            <a:r>
              <a:rPr lang="pt-BR" smtClean="0"/>
              <a:t>Quarto nível</a:t>
            </a:r>
          </a:p>
          <a:p>
            <a:pPr lvl="4" eaLnBrk="1" latinLnBrk="0" hangingPunct="1"/>
            <a:r>
              <a:rPr lang="pt-BR" smtClean="0"/>
              <a:t>Quinto nível</a:t>
            </a:r>
            <a:endParaRPr kumimoji="0" lang="en-US"/>
          </a:p>
        </p:txBody>
      </p:sp>
      <p:sp>
        <p:nvSpPr>
          <p:cNvPr id="25" name="Espaço Reservado para Data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09/06/2020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19" name="Espaço Reservado para Rodapé 18"/>
          <p:cNvSpPr>
            <a:spLocks noGrp="1"/>
          </p:cNvSpPr>
          <p:nvPr>
            <p:ph type="ftr" sz="quarter" idx="11"/>
          </p:nvPr>
        </p:nvSpPr>
        <p:spPr>
          <a:xfrm>
            <a:off x="3581406" y="57156"/>
            <a:ext cx="2895601" cy="216694"/>
          </a:xfrm>
        </p:spPr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16" name="Espaço Reservado para Número de Slide 15"/>
          <p:cNvSpPr>
            <a:spLocks noGrp="1"/>
          </p:cNvSpPr>
          <p:nvPr>
            <p:ph type="sldNum" sz="quarter" idx="12"/>
          </p:nvPr>
        </p:nvSpPr>
        <p:spPr>
          <a:xfrm>
            <a:off x="8229600" y="4855466"/>
            <a:ext cx="758952" cy="185166"/>
          </a:xfrm>
        </p:spPr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8144977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onector reto 6"/>
          <p:cNvSpPr>
            <a:spLocks noChangeShapeType="1"/>
          </p:cNvSpPr>
          <p:nvPr/>
        </p:nvSpPr>
        <p:spPr bwMode="auto">
          <a:xfrm>
            <a:off x="514361" y="2583678"/>
            <a:ext cx="8629651" cy="1786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endParaRPr lang="en-US" dirty="0">
              <a:solidFill>
                <a:prstClr val="white"/>
              </a:solidFill>
              <a:latin typeface="Cambria"/>
              <a:cs typeface="Arial" charset="0"/>
            </a:endParaRPr>
          </a:p>
        </p:txBody>
      </p:sp>
      <p:sp>
        <p:nvSpPr>
          <p:cNvPr id="6" name="Espaço Reservado para Texto 5"/>
          <p:cNvSpPr>
            <a:spLocks noGrp="1"/>
          </p:cNvSpPr>
          <p:nvPr>
            <p:ph type="body" idx="1"/>
          </p:nvPr>
        </p:nvSpPr>
        <p:spPr>
          <a:xfrm>
            <a:off x="381010" y="1257309"/>
            <a:ext cx="8458201" cy="914401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pt-BR" smtClean="0"/>
              <a:t>Clique para editar o texto mestre</a:t>
            </a:r>
          </a:p>
        </p:txBody>
      </p:sp>
      <p:sp>
        <p:nvSpPr>
          <p:cNvPr id="19" name="Espaço Reservado para Data 1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09/06/2020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11" name="Espaço Reservado para Rodapé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16" name="Espaço Reservado para Número de Slide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8" name="Título 7"/>
          <p:cNvSpPr>
            <a:spLocks noGrp="1"/>
          </p:cNvSpPr>
          <p:nvPr>
            <p:ph type="title"/>
          </p:nvPr>
        </p:nvSpPr>
        <p:spPr>
          <a:xfrm>
            <a:off x="180486" y="2210322"/>
            <a:ext cx="8686801" cy="888619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kumimoji="0" lang="pt-BR" smtClean="0"/>
              <a:t>Clique para editar o título mestre</a:t>
            </a:r>
            <a:endParaRPr kumimoji="0" lang="en-US"/>
          </a:p>
        </p:txBody>
      </p:sp>
    </p:spTree>
    <p:extLst>
      <p:ext uri="{BB962C8B-B14F-4D97-AF65-F5344CB8AC3E}">
        <p14:creationId xmlns:p14="http://schemas.microsoft.com/office/powerpoint/2010/main" xmlns="" val="69970667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Título 19"/>
          <p:cNvSpPr>
            <a:spLocks noGrp="1"/>
          </p:cNvSpPr>
          <p:nvPr>
            <p:ph type="title"/>
          </p:nvPr>
        </p:nvSpPr>
        <p:spPr>
          <a:xfrm>
            <a:off x="301764" y="342901"/>
            <a:ext cx="8686801" cy="630936"/>
          </a:xfrm>
        </p:spPr>
        <p:txBody>
          <a:bodyPr/>
          <a:lstStyle/>
          <a:p>
            <a:r>
              <a:rPr kumimoji="0" lang="pt-BR" smtClean="0"/>
              <a:t>Clique para editar o título mestre</a:t>
            </a:r>
            <a:endParaRPr kumimoji="0" lang="en-US"/>
          </a:p>
        </p:txBody>
      </p:sp>
      <p:sp>
        <p:nvSpPr>
          <p:cNvPr id="14" name="Espaço Reservado para Conteúdo 13"/>
          <p:cNvSpPr>
            <a:spLocks noGrp="1"/>
          </p:cNvSpPr>
          <p:nvPr>
            <p:ph sz="half" idx="1"/>
          </p:nvPr>
        </p:nvSpPr>
        <p:spPr>
          <a:xfrm>
            <a:off x="304801" y="1200150"/>
            <a:ext cx="4191000" cy="35433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pt-BR" smtClean="0"/>
              <a:t>Clique para editar o texto mestre</a:t>
            </a:r>
          </a:p>
          <a:p>
            <a:pPr lvl="1" eaLnBrk="1" latinLnBrk="0" hangingPunct="1"/>
            <a:r>
              <a:rPr lang="pt-BR" smtClean="0"/>
              <a:t>Segundo nível</a:t>
            </a:r>
          </a:p>
          <a:p>
            <a:pPr lvl="2" eaLnBrk="1" latinLnBrk="0" hangingPunct="1"/>
            <a:r>
              <a:rPr lang="pt-BR" smtClean="0"/>
              <a:t>Terceiro nível</a:t>
            </a:r>
          </a:p>
          <a:p>
            <a:pPr lvl="3" eaLnBrk="1" latinLnBrk="0" hangingPunct="1"/>
            <a:r>
              <a:rPr lang="pt-BR" smtClean="0"/>
              <a:t>Quarto nível</a:t>
            </a:r>
          </a:p>
          <a:p>
            <a:pPr lvl="4" eaLnBrk="1" latinLnBrk="0" hangingPunct="1"/>
            <a:r>
              <a:rPr lang="pt-BR" smtClean="0"/>
              <a:t>Quinto nível</a:t>
            </a:r>
            <a:endParaRPr kumimoji="0" lang="en-US"/>
          </a:p>
        </p:txBody>
      </p:sp>
      <p:sp>
        <p:nvSpPr>
          <p:cNvPr id="13" name="Espaço Reservado para Conteúdo 12"/>
          <p:cNvSpPr>
            <a:spLocks noGrp="1"/>
          </p:cNvSpPr>
          <p:nvPr>
            <p:ph sz="half" idx="2"/>
          </p:nvPr>
        </p:nvSpPr>
        <p:spPr>
          <a:xfrm>
            <a:off x="4648209" y="1200150"/>
            <a:ext cx="4343401" cy="35433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pt-BR" smtClean="0"/>
              <a:t>Clique para editar o texto mestre</a:t>
            </a:r>
          </a:p>
          <a:p>
            <a:pPr lvl="1" eaLnBrk="1" latinLnBrk="0" hangingPunct="1"/>
            <a:r>
              <a:rPr lang="pt-BR" smtClean="0"/>
              <a:t>Segundo nível</a:t>
            </a:r>
          </a:p>
          <a:p>
            <a:pPr lvl="2" eaLnBrk="1" latinLnBrk="0" hangingPunct="1"/>
            <a:r>
              <a:rPr lang="pt-BR" smtClean="0"/>
              <a:t>Terceiro nível</a:t>
            </a:r>
          </a:p>
          <a:p>
            <a:pPr lvl="3" eaLnBrk="1" latinLnBrk="0" hangingPunct="1"/>
            <a:r>
              <a:rPr lang="pt-BR" smtClean="0"/>
              <a:t>Quarto nível</a:t>
            </a:r>
          </a:p>
          <a:p>
            <a:pPr lvl="4" eaLnBrk="1" latinLnBrk="0" hangingPunct="1"/>
            <a:r>
              <a:rPr lang="pt-BR" smtClean="0"/>
              <a:t>Quinto nível</a:t>
            </a:r>
            <a:endParaRPr kumimoji="0" lang="en-US"/>
          </a:p>
        </p:txBody>
      </p:sp>
      <p:sp>
        <p:nvSpPr>
          <p:cNvPr id="21" name="Espaço Reservado para Data 2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09/06/2020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10" name="Espaço Reservado para Rodapé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31" name="Espaço Reservado para Número de Slide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15158881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Título 28"/>
          <p:cNvSpPr>
            <a:spLocks noGrp="1"/>
          </p:cNvSpPr>
          <p:nvPr>
            <p:ph type="title"/>
          </p:nvPr>
        </p:nvSpPr>
        <p:spPr>
          <a:xfrm>
            <a:off x="304800" y="4057651"/>
            <a:ext cx="8610600" cy="661988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pt-BR" smtClean="0"/>
              <a:t>Clique para editar o título mestre</a:t>
            </a:r>
            <a:endParaRPr kumimoji="0" lang="en-US"/>
          </a:p>
        </p:txBody>
      </p:sp>
      <p:sp>
        <p:nvSpPr>
          <p:cNvPr id="13" name="Espaço Reservado para Texto 12"/>
          <p:cNvSpPr>
            <a:spLocks noGrp="1"/>
          </p:cNvSpPr>
          <p:nvPr>
            <p:ph type="body" idx="1"/>
          </p:nvPr>
        </p:nvSpPr>
        <p:spPr>
          <a:xfrm>
            <a:off x="281456" y="500065"/>
            <a:ext cx="4290555" cy="47982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pt-BR" smtClean="0"/>
              <a:t>Clique para editar o texto mestre</a:t>
            </a:r>
          </a:p>
        </p:txBody>
      </p:sp>
      <p:sp>
        <p:nvSpPr>
          <p:cNvPr id="25" name="Espaço Reservado para Texto 24"/>
          <p:cNvSpPr>
            <a:spLocks noGrp="1"/>
          </p:cNvSpPr>
          <p:nvPr>
            <p:ph type="body" sz="half" idx="3"/>
          </p:nvPr>
        </p:nvSpPr>
        <p:spPr>
          <a:xfrm>
            <a:off x="4645027" y="500065"/>
            <a:ext cx="4292240" cy="47982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pt-BR" smtClean="0"/>
              <a:t>Clique para editar 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quarter" idx="2"/>
          </p:nvPr>
        </p:nvSpPr>
        <p:spPr>
          <a:xfrm>
            <a:off x="281456" y="987031"/>
            <a:ext cx="4290555" cy="295632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pt-BR" smtClean="0"/>
              <a:t>Clique para editar o texto mestre</a:t>
            </a:r>
          </a:p>
          <a:p>
            <a:pPr lvl="1" eaLnBrk="1" latinLnBrk="0" hangingPunct="1"/>
            <a:r>
              <a:rPr lang="pt-BR" smtClean="0"/>
              <a:t>Segundo nível</a:t>
            </a:r>
          </a:p>
          <a:p>
            <a:pPr lvl="2" eaLnBrk="1" latinLnBrk="0" hangingPunct="1"/>
            <a:r>
              <a:rPr lang="pt-BR" smtClean="0"/>
              <a:t>Terceiro nível</a:t>
            </a:r>
          </a:p>
          <a:p>
            <a:pPr lvl="3" eaLnBrk="1" latinLnBrk="0" hangingPunct="1"/>
            <a:r>
              <a:rPr lang="pt-BR" smtClean="0"/>
              <a:t>Quarto nível</a:t>
            </a:r>
          </a:p>
          <a:p>
            <a:pPr lvl="4" eaLnBrk="1" latinLnBrk="0" hangingPunct="1"/>
            <a:r>
              <a:rPr lang="pt-BR" smtClean="0"/>
              <a:t>Quinto nível</a:t>
            </a:r>
            <a:endParaRPr kumimoji="0" lang="en-US"/>
          </a:p>
        </p:txBody>
      </p:sp>
      <p:sp>
        <p:nvSpPr>
          <p:cNvPr id="28" name="Espaço Reservado para Conteúdo 27"/>
          <p:cNvSpPr>
            <a:spLocks noGrp="1"/>
          </p:cNvSpPr>
          <p:nvPr>
            <p:ph sz="quarter" idx="4"/>
          </p:nvPr>
        </p:nvSpPr>
        <p:spPr>
          <a:xfrm>
            <a:off x="4648734" y="987031"/>
            <a:ext cx="4288536" cy="295632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pt-BR" smtClean="0"/>
              <a:t>Clique para editar o texto mestre</a:t>
            </a:r>
          </a:p>
          <a:p>
            <a:pPr lvl="1" eaLnBrk="1" latinLnBrk="0" hangingPunct="1"/>
            <a:r>
              <a:rPr lang="pt-BR" smtClean="0"/>
              <a:t>Segundo nível</a:t>
            </a:r>
          </a:p>
          <a:p>
            <a:pPr lvl="2" eaLnBrk="1" latinLnBrk="0" hangingPunct="1"/>
            <a:r>
              <a:rPr lang="pt-BR" smtClean="0"/>
              <a:t>Terceiro nível</a:t>
            </a:r>
          </a:p>
          <a:p>
            <a:pPr lvl="3" eaLnBrk="1" latinLnBrk="0" hangingPunct="1"/>
            <a:r>
              <a:rPr lang="pt-BR" smtClean="0"/>
              <a:t>Quarto nível</a:t>
            </a:r>
          </a:p>
          <a:p>
            <a:pPr lvl="4" eaLnBrk="1" latinLnBrk="0" hangingPunct="1"/>
            <a:r>
              <a:rPr lang="pt-BR" smtClean="0"/>
              <a:t>Quinto nível</a:t>
            </a:r>
            <a:endParaRPr kumimoji="0" lang="en-US"/>
          </a:p>
        </p:txBody>
      </p:sp>
      <p:sp>
        <p:nvSpPr>
          <p:cNvPr id="10" name="Espaço Reservado para Data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09/06/2020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>
          <a:xfrm>
            <a:off x="8229611" y="4857752"/>
            <a:ext cx="762001" cy="185166"/>
          </a:xfrm>
        </p:spPr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11" name="Conector reto 10"/>
          <p:cNvSpPr>
            <a:spLocks noChangeShapeType="1"/>
          </p:cNvSpPr>
          <p:nvPr/>
        </p:nvSpPr>
        <p:spPr bwMode="auto">
          <a:xfrm>
            <a:off x="514361" y="4514853"/>
            <a:ext cx="8629651" cy="1786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endParaRPr lang="en-US" dirty="0">
              <a:solidFill>
                <a:prstClr val="black"/>
              </a:solidFill>
              <a:latin typeface="Cambria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407293989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ítulo 29"/>
          <p:cNvSpPr>
            <a:spLocks noGrp="1"/>
          </p:cNvSpPr>
          <p:nvPr>
            <p:ph type="title"/>
          </p:nvPr>
        </p:nvSpPr>
        <p:spPr>
          <a:xfrm>
            <a:off x="301764" y="342901"/>
            <a:ext cx="8686801" cy="630936"/>
          </a:xfrm>
        </p:spPr>
        <p:txBody>
          <a:bodyPr/>
          <a:lstStyle/>
          <a:p>
            <a:r>
              <a:rPr kumimoji="0" lang="pt-BR" smtClean="0"/>
              <a:t>Clique para editar o título mestre</a:t>
            </a:r>
            <a:endParaRPr kumimoji="0" lang="en-US"/>
          </a:p>
        </p:txBody>
      </p:sp>
      <p:sp>
        <p:nvSpPr>
          <p:cNvPr id="12" name="Espaço Reservado para Data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09/06/2020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21" name="Espaço Reservado para Rodapé 2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92579632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09/06/2020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24" name="Espaço Reservado para Rodapé 2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38063483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Conector reto 7"/>
          <p:cNvSpPr>
            <a:spLocks noChangeShapeType="1"/>
          </p:cNvSpPr>
          <p:nvPr/>
        </p:nvSpPr>
        <p:spPr bwMode="auto">
          <a:xfrm>
            <a:off x="514361" y="4386840"/>
            <a:ext cx="8629651" cy="1786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endParaRPr lang="en-US" dirty="0">
              <a:solidFill>
                <a:prstClr val="black"/>
              </a:solidFill>
              <a:latin typeface="Cambria"/>
              <a:cs typeface="Arial" charset="0"/>
            </a:endParaRPr>
          </a:p>
        </p:txBody>
      </p:sp>
      <p:sp>
        <p:nvSpPr>
          <p:cNvPr id="12" name="Título 11"/>
          <p:cNvSpPr>
            <a:spLocks noGrp="1"/>
          </p:cNvSpPr>
          <p:nvPr>
            <p:ph type="title"/>
          </p:nvPr>
        </p:nvSpPr>
        <p:spPr>
          <a:xfrm>
            <a:off x="457210" y="4114802"/>
            <a:ext cx="8458201" cy="390525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pt-BR" smtClean="0"/>
              <a:t>Clique para editar o título mestre</a:t>
            </a:r>
            <a:endParaRPr kumimoji="0" lang="en-US"/>
          </a:p>
        </p:txBody>
      </p:sp>
      <p:sp>
        <p:nvSpPr>
          <p:cNvPr id="26" name="Espaço Reservado para Texto 25"/>
          <p:cNvSpPr>
            <a:spLocks noGrp="1"/>
          </p:cNvSpPr>
          <p:nvPr>
            <p:ph type="body" idx="2"/>
          </p:nvPr>
        </p:nvSpPr>
        <p:spPr>
          <a:xfrm>
            <a:off x="457206" y="457201"/>
            <a:ext cx="3008314" cy="3600450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pt-BR" smtClean="0"/>
              <a:t>Clique para editar o texto mestre</a:t>
            </a:r>
          </a:p>
        </p:txBody>
      </p:sp>
      <p:sp>
        <p:nvSpPr>
          <p:cNvPr id="14" name="Espaço Reservado para Conteúdo 13"/>
          <p:cNvSpPr>
            <a:spLocks noGrp="1"/>
          </p:cNvSpPr>
          <p:nvPr>
            <p:ph sz="half" idx="1"/>
          </p:nvPr>
        </p:nvSpPr>
        <p:spPr>
          <a:xfrm>
            <a:off x="3575053" y="457201"/>
            <a:ext cx="5340350" cy="360045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pt-BR" smtClean="0"/>
              <a:t>Clique para editar o texto mestre</a:t>
            </a:r>
          </a:p>
          <a:p>
            <a:pPr lvl="1" eaLnBrk="1" latinLnBrk="0" hangingPunct="1"/>
            <a:r>
              <a:rPr lang="pt-BR" smtClean="0"/>
              <a:t>Segundo nível</a:t>
            </a:r>
          </a:p>
          <a:p>
            <a:pPr lvl="2" eaLnBrk="1" latinLnBrk="0" hangingPunct="1"/>
            <a:r>
              <a:rPr lang="pt-BR" smtClean="0"/>
              <a:t>Terceiro nível</a:t>
            </a:r>
          </a:p>
          <a:p>
            <a:pPr lvl="3" eaLnBrk="1" latinLnBrk="0" hangingPunct="1"/>
            <a:r>
              <a:rPr lang="pt-BR" smtClean="0"/>
              <a:t>Quarto nível</a:t>
            </a:r>
          </a:p>
          <a:p>
            <a:pPr lvl="4" eaLnBrk="1" latinLnBrk="0" hangingPunct="1"/>
            <a:r>
              <a:rPr lang="pt-BR" smtClean="0"/>
              <a:t>Quinto nível</a:t>
            </a:r>
            <a:endParaRPr kumimoji="0" lang="en-US"/>
          </a:p>
        </p:txBody>
      </p:sp>
      <p:sp>
        <p:nvSpPr>
          <p:cNvPr id="25" name="Espaço Reservado para Data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09/06/2020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29" name="Espaço Reservado para Rodapé 2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412590586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Espaço Reservado para Imagem 12"/>
          <p:cNvSpPr>
            <a:spLocks noGrp="1"/>
          </p:cNvSpPr>
          <p:nvPr>
            <p:ph type="pic" idx="1"/>
          </p:nvPr>
        </p:nvSpPr>
        <p:spPr>
          <a:xfrm>
            <a:off x="3505200" y="462476"/>
            <a:ext cx="5029200" cy="27432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pt-BR" dirty="0" smtClean="0"/>
              <a:t>Clique no ícone para adicionar uma imagem</a:t>
            </a:r>
            <a:endParaRPr kumimoji="0" lang="en-US" dirty="0"/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09/06/2020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31" name="Espaço Reservado para Número de Slide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17" name="Título 16"/>
          <p:cNvSpPr>
            <a:spLocks noGrp="1"/>
          </p:cNvSpPr>
          <p:nvPr>
            <p:ph type="title"/>
          </p:nvPr>
        </p:nvSpPr>
        <p:spPr>
          <a:xfrm>
            <a:off x="380999" y="3745322"/>
            <a:ext cx="5867400" cy="391716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pt-BR" smtClean="0"/>
              <a:t>Clique para editar o título mestre</a:t>
            </a:r>
            <a:endParaRPr kumimoji="0" lang="en-US"/>
          </a:p>
        </p:txBody>
      </p:sp>
      <p:sp>
        <p:nvSpPr>
          <p:cNvPr id="26" name="Espaço Reservado para Texto 25"/>
          <p:cNvSpPr>
            <a:spLocks noGrp="1"/>
          </p:cNvSpPr>
          <p:nvPr>
            <p:ph type="body" sz="half" idx="2"/>
          </p:nvPr>
        </p:nvSpPr>
        <p:spPr>
          <a:xfrm>
            <a:off x="380999" y="4149922"/>
            <a:ext cx="5867400" cy="576263"/>
          </a:xfrm>
        </p:spPr>
        <p:txBody>
          <a:bodyPr lIns="109728" tIns="0"/>
          <a:lstStyle>
            <a:lvl1pPr marL="0" indent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pt-BR" smtClean="0"/>
              <a:t>Clique para editar o texto mestre</a:t>
            </a:r>
          </a:p>
        </p:txBody>
      </p:sp>
    </p:spTree>
    <p:extLst>
      <p:ext uri="{BB962C8B-B14F-4D97-AF65-F5344CB8AC3E}">
        <p14:creationId xmlns:p14="http://schemas.microsoft.com/office/powerpoint/2010/main" xmlns="" val="317362912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pt-BR" smtClean="0"/>
              <a:t>Clique para editar o título mestre</a:t>
            </a:r>
            <a:endParaRPr kumimoji="0" lang="en-US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pt-BR" smtClean="0"/>
              <a:t>Clique para editar o texto mestre</a:t>
            </a:r>
          </a:p>
          <a:p>
            <a:pPr lvl="1" eaLnBrk="1" latinLnBrk="0" hangingPunct="1"/>
            <a:r>
              <a:rPr lang="pt-BR" smtClean="0"/>
              <a:t>Segundo nível</a:t>
            </a:r>
          </a:p>
          <a:p>
            <a:pPr lvl="2" eaLnBrk="1" latinLnBrk="0" hangingPunct="1"/>
            <a:r>
              <a:rPr lang="pt-BR" smtClean="0"/>
              <a:t>Terceiro nível</a:t>
            </a:r>
          </a:p>
          <a:p>
            <a:pPr lvl="3" eaLnBrk="1" latinLnBrk="0" hangingPunct="1"/>
            <a:r>
              <a:rPr lang="pt-BR" smtClean="0"/>
              <a:t>Quarto nível</a:t>
            </a:r>
          </a:p>
          <a:p>
            <a:pPr lvl="4" eaLnBrk="1" latinLnBrk="0" hangingPunct="1"/>
            <a:r>
              <a:rPr lang="pt-BR" smtClean="0"/>
              <a:t>Quinto nível</a:t>
            </a:r>
            <a:endParaRPr kumimoji="0" lang="en-US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09/06/2020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05007546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858001" y="411963"/>
            <a:ext cx="1828800" cy="4388644"/>
          </a:xfrm>
        </p:spPr>
        <p:txBody>
          <a:bodyPr vert="eaVert"/>
          <a:lstStyle/>
          <a:p>
            <a:r>
              <a:rPr kumimoji="0" lang="pt-BR" smtClean="0"/>
              <a:t>Clique para editar o título mestre</a:t>
            </a:r>
            <a:endParaRPr kumimoji="0" lang="en-US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13" y="411963"/>
            <a:ext cx="6248399" cy="4388644"/>
          </a:xfrm>
        </p:spPr>
        <p:txBody>
          <a:bodyPr vert="eaVert"/>
          <a:lstStyle/>
          <a:p>
            <a:pPr lvl="0" eaLnBrk="1" latinLnBrk="0" hangingPunct="1"/>
            <a:r>
              <a:rPr lang="pt-BR" smtClean="0"/>
              <a:t>Clique para editar o texto mestre</a:t>
            </a:r>
          </a:p>
          <a:p>
            <a:pPr lvl="1" eaLnBrk="1" latinLnBrk="0" hangingPunct="1"/>
            <a:r>
              <a:rPr lang="pt-BR" smtClean="0"/>
              <a:t>Segundo nível</a:t>
            </a:r>
          </a:p>
          <a:p>
            <a:pPr lvl="2" eaLnBrk="1" latinLnBrk="0" hangingPunct="1"/>
            <a:r>
              <a:rPr lang="pt-BR" smtClean="0"/>
              <a:t>Terceiro nível</a:t>
            </a:r>
          </a:p>
          <a:p>
            <a:pPr lvl="3" eaLnBrk="1" latinLnBrk="0" hangingPunct="1"/>
            <a:r>
              <a:rPr lang="pt-BR" smtClean="0"/>
              <a:t>Quarto nível</a:t>
            </a:r>
          </a:p>
          <a:p>
            <a:pPr lvl="4" eaLnBrk="1" latinLnBrk="0" hangingPunct="1"/>
            <a:r>
              <a:rPr lang="pt-BR" smtClean="0"/>
              <a:t>Quinto nível</a:t>
            </a:r>
            <a:endParaRPr kumimoji="0" lang="en-US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09/06/2020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7157630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ítulo 8"/>
          <p:cNvSpPr>
            <a:spLocks noGrp="1"/>
          </p:cNvSpPr>
          <p:nvPr>
            <p:ph type="ctrTitle"/>
          </p:nvPr>
        </p:nvSpPr>
        <p:spPr>
          <a:xfrm>
            <a:off x="533400" y="1028700"/>
            <a:ext cx="7851648" cy="13716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pt-BR" smtClean="0"/>
              <a:t>Clique para editar o estilo do título mestre</a:t>
            </a:r>
            <a:endParaRPr kumimoji="0" lang="en-US"/>
          </a:p>
        </p:txBody>
      </p:sp>
      <p:sp>
        <p:nvSpPr>
          <p:cNvPr id="17" name="Subtítulo 16"/>
          <p:cNvSpPr>
            <a:spLocks noGrp="1"/>
          </p:cNvSpPr>
          <p:nvPr>
            <p:ph type="subTitle" idx="1"/>
          </p:nvPr>
        </p:nvSpPr>
        <p:spPr>
          <a:xfrm>
            <a:off x="533400" y="2421402"/>
            <a:ext cx="7854696" cy="131445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pt-BR" smtClean="0"/>
              <a:t>Clique para editar o estilo do subtítulo mestre</a:t>
            </a:r>
            <a:endParaRPr kumimoji="0" lang="en-US"/>
          </a:p>
        </p:txBody>
      </p:sp>
      <p:sp>
        <p:nvSpPr>
          <p:cNvPr id="30" name="Espaço Reservado para Data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B5807E55-10F7-4A70-BEE7-1D06B6C070A8}" type="datetimeFigureOut">
              <a:rPr lang="pt-BR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09/06/2020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19" name="Espaço Reservado para Rodapé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27" name="Espaço Reservado para Número de Slide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32CC7C5-2A0D-48E5-90FE-95EEA0A62E1E}" type="slidenum">
              <a:rPr lang="pt-BR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>
    <p:split orient="vert"/>
  </p:transition>
  <p:timing>
    <p:tnLst>
      <p:par>
        <p:cTn id="1" dur="indefinite" restart="never" nodeType="tmRoot"/>
      </p:par>
    </p:tn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pt-BR" smtClean="0"/>
              <a:t>Clique para editar o estilo do título mestre</a:t>
            </a:r>
            <a:endParaRPr kumimoji="0" lang="en-US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pt-BR" smtClean="0"/>
              <a:t>Clique para editar os estilos do texto mestre</a:t>
            </a:r>
          </a:p>
          <a:p>
            <a:pPr lvl="1" eaLnBrk="1" latinLnBrk="0" hangingPunct="1"/>
            <a:r>
              <a:rPr lang="pt-BR" smtClean="0"/>
              <a:t>Segundo nível</a:t>
            </a:r>
          </a:p>
          <a:p>
            <a:pPr lvl="2" eaLnBrk="1" latinLnBrk="0" hangingPunct="1"/>
            <a:r>
              <a:rPr lang="pt-BR" smtClean="0"/>
              <a:t>Terceiro nível</a:t>
            </a:r>
          </a:p>
          <a:p>
            <a:pPr lvl="3" eaLnBrk="1" latinLnBrk="0" hangingPunct="1"/>
            <a:r>
              <a:rPr lang="pt-BR" smtClean="0"/>
              <a:t>Quarto nível</a:t>
            </a:r>
          </a:p>
          <a:p>
            <a:pPr lvl="4" eaLnBrk="1" latinLnBrk="0" hangingPunct="1"/>
            <a:r>
              <a:rPr lang="pt-BR" smtClean="0"/>
              <a:t>Quinto nível</a:t>
            </a:r>
            <a:endParaRPr kumimoji="0" lang="en-US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C4280647-0CCA-4687-97B3-3475F23AFB59}" type="datetimeFigureOut">
              <a:rPr lang="pt-BR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09/06/2020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30B8E657-AAE0-4D57-B522-C91CFF0D82AD}" type="slidenum">
              <a:rPr lang="pt-BR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530352" y="987552"/>
            <a:ext cx="7772400" cy="1021842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pt-BR" smtClean="0"/>
              <a:t>Clique para editar o estilo do título mestre</a:t>
            </a:r>
            <a:endParaRPr kumimoji="0" lang="en-US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530352" y="2028498"/>
            <a:ext cx="7772400" cy="1132284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pt-BR" smtClean="0"/>
              <a:t>Clique para editar os estilos do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444F7529-F860-41CF-B369-932541D205B6}" type="datetimeFigureOut">
              <a:rPr lang="pt-BR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09/06/2020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634A130-2003-475F-A42B-068E0A545BB6}" type="slidenum">
              <a:rPr lang="pt-BR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>
    <p:split orient="vert"/>
  </p:transition>
  <p:timing>
    <p:tnLst>
      <p:par>
        <p:cTn id="1" dur="indefinite" restart="never" nodeType="tmRoot"/>
      </p:par>
    </p:tn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528066"/>
            <a:ext cx="8229600" cy="857250"/>
          </a:xfrm>
        </p:spPr>
        <p:txBody>
          <a:bodyPr/>
          <a:lstStyle/>
          <a:p>
            <a:r>
              <a:rPr kumimoji="0" lang="pt-BR" smtClean="0"/>
              <a:t>Clique para editar o estilo do título mestre</a:t>
            </a:r>
            <a:endParaRPr kumimoji="0" lang="en-US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457200" y="1440064"/>
            <a:ext cx="4038600" cy="332613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pt-BR" smtClean="0"/>
              <a:t>Clique para editar os estilos do texto mestre</a:t>
            </a:r>
          </a:p>
          <a:p>
            <a:pPr lvl="1" eaLnBrk="1" latinLnBrk="0" hangingPunct="1"/>
            <a:r>
              <a:rPr lang="pt-BR" smtClean="0"/>
              <a:t>Segundo nível</a:t>
            </a:r>
          </a:p>
          <a:p>
            <a:pPr lvl="2" eaLnBrk="1" latinLnBrk="0" hangingPunct="1"/>
            <a:r>
              <a:rPr lang="pt-BR" smtClean="0"/>
              <a:t>Terceiro nível</a:t>
            </a:r>
          </a:p>
          <a:p>
            <a:pPr lvl="3" eaLnBrk="1" latinLnBrk="0" hangingPunct="1"/>
            <a:r>
              <a:rPr lang="pt-BR" smtClean="0"/>
              <a:t>Quarto nível</a:t>
            </a:r>
          </a:p>
          <a:p>
            <a:pPr lvl="4" eaLnBrk="1" latinLnBrk="0" hangingPunct="1"/>
            <a:r>
              <a:rPr lang="pt-BR" smtClean="0"/>
              <a:t>Quinto nível</a:t>
            </a:r>
            <a:endParaRPr kumimoji="0" lang="en-US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648200" y="1440064"/>
            <a:ext cx="4038600" cy="332613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pt-BR" smtClean="0"/>
              <a:t>Clique para editar os estilos do texto mestre</a:t>
            </a:r>
          </a:p>
          <a:p>
            <a:pPr lvl="1" eaLnBrk="1" latinLnBrk="0" hangingPunct="1"/>
            <a:r>
              <a:rPr lang="pt-BR" smtClean="0"/>
              <a:t>Segundo nível</a:t>
            </a:r>
          </a:p>
          <a:p>
            <a:pPr lvl="2" eaLnBrk="1" latinLnBrk="0" hangingPunct="1"/>
            <a:r>
              <a:rPr lang="pt-BR" smtClean="0"/>
              <a:t>Terceiro nível</a:t>
            </a:r>
          </a:p>
          <a:p>
            <a:pPr lvl="3" eaLnBrk="1" latinLnBrk="0" hangingPunct="1"/>
            <a:r>
              <a:rPr lang="pt-BR" smtClean="0"/>
              <a:t>Quarto nível</a:t>
            </a:r>
          </a:p>
          <a:p>
            <a:pPr lvl="4" eaLnBrk="1" latinLnBrk="0" hangingPunct="1"/>
            <a:r>
              <a:rPr lang="pt-BR" smtClean="0"/>
              <a:t>Quinto nível</a:t>
            </a:r>
            <a:endParaRPr kumimoji="0" lang="en-US"/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85483B8E-9D3D-4425-831D-AB232369C90B}" type="datetimeFigureOut">
              <a:rPr lang="pt-BR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09/06/2020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7FEFF164-FA43-4085-B15D-85B88900DC86}" type="slidenum">
              <a:rPr lang="pt-BR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528066"/>
            <a:ext cx="8229600" cy="85725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pt-BR" smtClean="0"/>
              <a:t>Clique para editar o estilo do título mestre</a:t>
            </a:r>
            <a:endParaRPr kumimoji="0" lang="en-US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391436"/>
            <a:ext cx="4040188" cy="494514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pt-BR" smtClean="0"/>
              <a:t>Clique para editar os estilos do texto mestre</a:t>
            </a:r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3"/>
          </p:nvPr>
        </p:nvSpPr>
        <p:spPr>
          <a:xfrm>
            <a:off x="4645026" y="1394818"/>
            <a:ext cx="4041775" cy="491132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pt-BR" smtClean="0"/>
              <a:t>Clique para editar os estilos do texto mestre</a:t>
            </a:r>
          </a:p>
        </p:txBody>
      </p:sp>
      <p:sp>
        <p:nvSpPr>
          <p:cNvPr id="5" name="Espaço Reservado para Conteúdo 4"/>
          <p:cNvSpPr>
            <a:spLocks noGrp="1"/>
          </p:cNvSpPr>
          <p:nvPr>
            <p:ph sz="quarter" idx="2"/>
          </p:nvPr>
        </p:nvSpPr>
        <p:spPr>
          <a:xfrm>
            <a:off x="457200" y="1885950"/>
            <a:ext cx="4040188" cy="288429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pt-BR" smtClean="0"/>
              <a:t>Clique para editar os estilos do texto mestre</a:t>
            </a:r>
          </a:p>
          <a:p>
            <a:pPr lvl="1" eaLnBrk="1" latinLnBrk="0" hangingPunct="1"/>
            <a:r>
              <a:rPr lang="pt-BR" smtClean="0"/>
              <a:t>Segundo nível</a:t>
            </a:r>
          </a:p>
          <a:p>
            <a:pPr lvl="2" eaLnBrk="1" latinLnBrk="0" hangingPunct="1"/>
            <a:r>
              <a:rPr lang="pt-BR" smtClean="0"/>
              <a:t>Terceiro nível</a:t>
            </a:r>
          </a:p>
          <a:p>
            <a:pPr lvl="3" eaLnBrk="1" latinLnBrk="0" hangingPunct="1"/>
            <a:r>
              <a:rPr lang="pt-BR" smtClean="0"/>
              <a:t>Quarto nível</a:t>
            </a:r>
          </a:p>
          <a:p>
            <a:pPr lvl="4" eaLnBrk="1" latinLnBrk="0" hangingPunct="1"/>
            <a:r>
              <a:rPr lang="pt-BR" smtClean="0"/>
              <a:t>Quinto nível</a:t>
            </a:r>
            <a:endParaRPr kumimoji="0" lang="en-US"/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645026" y="1885950"/>
            <a:ext cx="4041775" cy="288429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pt-BR" smtClean="0"/>
              <a:t>Clique para editar os estilos do texto mestre</a:t>
            </a:r>
          </a:p>
          <a:p>
            <a:pPr lvl="1" eaLnBrk="1" latinLnBrk="0" hangingPunct="1"/>
            <a:r>
              <a:rPr lang="pt-BR" smtClean="0"/>
              <a:t>Segundo nível</a:t>
            </a:r>
          </a:p>
          <a:p>
            <a:pPr lvl="2" eaLnBrk="1" latinLnBrk="0" hangingPunct="1"/>
            <a:r>
              <a:rPr lang="pt-BR" smtClean="0"/>
              <a:t>Terceiro nível</a:t>
            </a:r>
          </a:p>
          <a:p>
            <a:pPr lvl="3" eaLnBrk="1" latinLnBrk="0" hangingPunct="1"/>
            <a:r>
              <a:rPr lang="pt-BR" smtClean="0"/>
              <a:t>Quarto nível</a:t>
            </a:r>
          </a:p>
          <a:p>
            <a:pPr lvl="4" eaLnBrk="1" latinLnBrk="0" hangingPunct="1"/>
            <a:r>
              <a:rPr lang="pt-BR" smtClean="0"/>
              <a:t>Quinto nível</a:t>
            </a:r>
            <a:endParaRPr kumimoji="0" lang="en-US"/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453F1CD4-39DD-4001-8FF7-1113DC93F79F}" type="datetimeFigureOut">
              <a:rPr lang="pt-BR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09/06/2020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Espaço Reservado para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Espaço Reservado para Número de Slid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3CD246A-0AA3-48C4-AF85-4EE6BEFFC8FC}" type="slidenum">
              <a:rPr lang="pt-BR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528066"/>
            <a:ext cx="8305800" cy="85725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pt-BR" smtClean="0"/>
              <a:t>Clique para editar o estilo do título mestre</a:t>
            </a:r>
            <a:endParaRPr kumimoji="0" lang="en-US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2D578354-2997-4765-A583-35B43694CEE2}" type="datetimeFigureOut">
              <a:rPr lang="pt-BR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09/06/2020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69D727A-89A4-491E-8327-38BF216F6830}" type="slidenum">
              <a:rPr lang="pt-BR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862E3A47-48B4-4E2D-9B32-D43EB79D7173}" type="datetimeFigureOut">
              <a:rPr lang="pt-BR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09/06/2020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A3B434F-3B16-40C5-95CB-9FD9275C78A2}" type="slidenum">
              <a:rPr lang="pt-BR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85800" y="385764"/>
            <a:ext cx="2743200" cy="871538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pt-BR" smtClean="0"/>
              <a:t>Clique para editar o estilo do título mestre</a:t>
            </a:r>
            <a:endParaRPr kumimoji="0" lang="en-US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2"/>
          </p:nvPr>
        </p:nvSpPr>
        <p:spPr>
          <a:xfrm>
            <a:off x="685800" y="1257300"/>
            <a:ext cx="2743200" cy="3429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pt-BR" smtClean="0"/>
              <a:t>Clique para editar os estilos do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1"/>
          </p:nvPr>
        </p:nvSpPr>
        <p:spPr>
          <a:xfrm>
            <a:off x="3575050" y="1257300"/>
            <a:ext cx="5111750" cy="3429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pt-BR" smtClean="0"/>
              <a:t>Clique para editar os estilos do texto mestre</a:t>
            </a:r>
          </a:p>
          <a:p>
            <a:pPr lvl="1" eaLnBrk="1" latinLnBrk="0" hangingPunct="1"/>
            <a:r>
              <a:rPr lang="pt-BR" smtClean="0"/>
              <a:t>Segundo nível</a:t>
            </a:r>
          </a:p>
          <a:p>
            <a:pPr lvl="2" eaLnBrk="1" latinLnBrk="0" hangingPunct="1"/>
            <a:r>
              <a:rPr lang="pt-BR" smtClean="0"/>
              <a:t>Terceiro nível</a:t>
            </a:r>
          </a:p>
          <a:p>
            <a:pPr lvl="3" eaLnBrk="1" latinLnBrk="0" hangingPunct="1"/>
            <a:r>
              <a:rPr lang="pt-BR" smtClean="0"/>
              <a:t>Quarto nível</a:t>
            </a:r>
          </a:p>
          <a:p>
            <a:pPr lvl="4" eaLnBrk="1" latinLnBrk="0" hangingPunct="1"/>
            <a:r>
              <a:rPr lang="pt-BR" smtClean="0"/>
              <a:t>Quinto nível</a:t>
            </a:r>
            <a:endParaRPr kumimoji="0" lang="en-US"/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0858B3EB-EB16-4170-AA57-A04DB798FFD7}" type="datetimeFigureOut">
              <a:rPr lang="pt-BR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09/06/2020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C0EDF333-D552-4451-87F5-51C7C6241202}" type="slidenum">
              <a:rPr lang="pt-BR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tângulo com Único Canto Aparado e Arredondado 8"/>
          <p:cNvSpPr/>
          <p:nvPr/>
        </p:nvSpPr>
        <p:spPr>
          <a:xfrm rot="420000" flipV="1">
            <a:off x="3165753" y="831058"/>
            <a:ext cx="5257800" cy="30861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Triângulo retângulo 11"/>
          <p:cNvSpPr/>
          <p:nvPr/>
        </p:nvSpPr>
        <p:spPr>
          <a:xfrm rot="420000" flipV="1">
            <a:off x="8004134" y="4019827"/>
            <a:ext cx="155448" cy="116586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09600" y="882747"/>
            <a:ext cx="2212848" cy="1186966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pt-BR" smtClean="0"/>
              <a:t>Clique para editar o estilo do título mestre</a:t>
            </a:r>
            <a:endParaRPr kumimoji="0" lang="en-US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609600" y="2121589"/>
            <a:ext cx="2209800" cy="163449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pt-BR" smtClean="0"/>
              <a:t>Clique para editar os estilos do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EA4DCFF7-65BE-4D8C-B987-897415FB2401}" type="datetimeFigureOut">
              <a:rPr lang="pt-BR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09/06/2020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>
          <a:xfrm>
            <a:off x="8077200" y="4767263"/>
            <a:ext cx="609600" cy="273844"/>
          </a:xfrm>
        </p:spPr>
        <p:txBody>
          <a:bodyPr/>
          <a:lstStyle/>
          <a:p>
            <a:pPr>
              <a:defRPr/>
            </a:pPr>
            <a:fld id="{04457247-55E3-431C-AE52-2518CFDCA14E}" type="slidenum">
              <a:rPr lang="pt-BR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 rot="420000">
            <a:off x="3485793" y="899638"/>
            <a:ext cx="4617720" cy="294894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pt-BR" smtClean="0"/>
              <a:t>Clique no ícone para adicionar uma imagem</a:t>
            </a:r>
            <a:endParaRPr kumimoji="0" lang="en-US" dirty="0"/>
          </a:p>
        </p:txBody>
      </p:sp>
      <p:sp>
        <p:nvSpPr>
          <p:cNvPr id="10" name="Forma livre 9"/>
          <p:cNvSpPr>
            <a:spLocks/>
          </p:cNvSpPr>
          <p:nvPr/>
        </p:nvSpPr>
        <p:spPr bwMode="auto">
          <a:xfrm flipV="1">
            <a:off x="-9525" y="4362450"/>
            <a:ext cx="9163050" cy="7810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Forma livre 10"/>
          <p:cNvSpPr>
            <a:spLocks/>
          </p:cNvSpPr>
          <p:nvPr/>
        </p:nvSpPr>
        <p:spPr bwMode="auto">
          <a:xfrm flipV="1">
            <a:off x="4381500" y="4664869"/>
            <a:ext cx="4762500" cy="478631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pt-BR" smtClean="0"/>
              <a:t>Clique para editar o estilo do título mestre</a:t>
            </a:r>
            <a:endParaRPr kumimoji="0" lang="en-US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pt-BR" smtClean="0"/>
              <a:t>Clique para editar os estilos do texto mestre</a:t>
            </a:r>
          </a:p>
          <a:p>
            <a:pPr lvl="1" eaLnBrk="1" latinLnBrk="0" hangingPunct="1"/>
            <a:r>
              <a:rPr lang="pt-BR" smtClean="0"/>
              <a:t>Segundo nível</a:t>
            </a:r>
          </a:p>
          <a:p>
            <a:pPr lvl="2" eaLnBrk="1" latinLnBrk="0" hangingPunct="1"/>
            <a:r>
              <a:rPr lang="pt-BR" smtClean="0"/>
              <a:t>Terceiro nível</a:t>
            </a:r>
          </a:p>
          <a:p>
            <a:pPr lvl="3" eaLnBrk="1" latinLnBrk="0" hangingPunct="1"/>
            <a:r>
              <a:rPr lang="pt-BR" smtClean="0"/>
              <a:t>Quarto nível</a:t>
            </a:r>
          </a:p>
          <a:p>
            <a:pPr lvl="4" eaLnBrk="1" latinLnBrk="0" hangingPunct="1"/>
            <a:r>
              <a:rPr lang="pt-BR" smtClean="0"/>
              <a:t>Quinto nível</a:t>
            </a:r>
            <a:endParaRPr kumimoji="0" lang="en-US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6CC3AF7F-DE27-4179-8A42-18849BDE3CB1}" type="datetimeFigureOut">
              <a:rPr lang="pt-BR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09/06/2020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0E7B7E4-9B3A-4FB6-A475-4D7F291496F6}" type="slidenum">
              <a:rPr lang="pt-BR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685801"/>
            <a:ext cx="2057400" cy="3908822"/>
          </a:xfrm>
        </p:spPr>
        <p:txBody>
          <a:bodyPr vert="eaVert"/>
          <a:lstStyle/>
          <a:p>
            <a:r>
              <a:rPr kumimoji="0" lang="pt-BR" smtClean="0"/>
              <a:t>Clique para editar o estilo do título mestre</a:t>
            </a:r>
            <a:endParaRPr kumimoji="0" lang="en-US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685801"/>
            <a:ext cx="6019800" cy="3908822"/>
          </a:xfrm>
        </p:spPr>
        <p:txBody>
          <a:bodyPr vert="eaVert"/>
          <a:lstStyle/>
          <a:p>
            <a:pPr lvl="0" eaLnBrk="1" latinLnBrk="0" hangingPunct="1"/>
            <a:r>
              <a:rPr lang="pt-BR" smtClean="0"/>
              <a:t>Clique para editar os estilos do texto mestre</a:t>
            </a:r>
          </a:p>
          <a:p>
            <a:pPr lvl="1" eaLnBrk="1" latinLnBrk="0" hangingPunct="1"/>
            <a:r>
              <a:rPr lang="pt-BR" smtClean="0"/>
              <a:t>Segundo nível</a:t>
            </a:r>
          </a:p>
          <a:p>
            <a:pPr lvl="2" eaLnBrk="1" latinLnBrk="0" hangingPunct="1"/>
            <a:r>
              <a:rPr lang="pt-BR" smtClean="0"/>
              <a:t>Terceiro nível</a:t>
            </a:r>
          </a:p>
          <a:p>
            <a:pPr lvl="3" eaLnBrk="1" latinLnBrk="0" hangingPunct="1"/>
            <a:r>
              <a:rPr lang="pt-BR" smtClean="0"/>
              <a:t>Quarto nível</a:t>
            </a:r>
          </a:p>
          <a:p>
            <a:pPr lvl="4" eaLnBrk="1" latinLnBrk="0" hangingPunct="1"/>
            <a:r>
              <a:rPr lang="pt-BR" smtClean="0"/>
              <a:t>Quinto nível</a:t>
            </a:r>
            <a:endParaRPr kumimoji="0" lang="en-US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B47444EC-F80C-4797-AD32-72FD012E38AC}" type="datetimeFigureOut">
              <a:rPr lang="pt-BR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09/06/2020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5B5CA0C-DCF6-4B88-A728-960E3E0DBA72}" type="slidenum">
              <a:rPr lang="pt-BR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onector reto 6"/>
          <p:cNvSpPr>
            <a:spLocks noChangeShapeType="1"/>
          </p:cNvSpPr>
          <p:nvPr/>
        </p:nvSpPr>
        <p:spPr bwMode="auto">
          <a:xfrm>
            <a:off x="514361" y="788178"/>
            <a:ext cx="8629651" cy="1786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endParaRPr lang="en-US" dirty="0">
              <a:solidFill>
                <a:prstClr val="black"/>
              </a:solidFill>
              <a:latin typeface="Cambria"/>
              <a:cs typeface="Arial" charset="0"/>
            </a:endParaRPr>
          </a:p>
        </p:txBody>
      </p:sp>
      <p:sp>
        <p:nvSpPr>
          <p:cNvPr id="8" name="Espaço Reservado para Texto 7"/>
          <p:cNvSpPr>
            <a:spLocks noGrp="1"/>
          </p:cNvSpPr>
          <p:nvPr>
            <p:ph type="body" idx="1"/>
          </p:nvPr>
        </p:nvSpPr>
        <p:spPr>
          <a:xfrm>
            <a:off x="304812" y="1165624"/>
            <a:ext cx="8686801" cy="339447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pt-BR" smtClean="0"/>
              <a:t>Clique para editar o texto mestre</a:t>
            </a:r>
          </a:p>
          <a:p>
            <a:pPr lvl="1" eaLnBrk="1" latinLnBrk="0" hangingPunct="1"/>
            <a:r>
              <a:rPr kumimoji="0" lang="pt-BR" smtClean="0"/>
              <a:t>Segundo nível</a:t>
            </a:r>
          </a:p>
          <a:p>
            <a:pPr lvl="2" eaLnBrk="1" latinLnBrk="0" hangingPunct="1"/>
            <a:r>
              <a:rPr kumimoji="0" lang="pt-BR" smtClean="0"/>
              <a:t>Terceiro nível</a:t>
            </a:r>
          </a:p>
          <a:p>
            <a:pPr lvl="3" eaLnBrk="1" latinLnBrk="0" hangingPunct="1"/>
            <a:r>
              <a:rPr kumimoji="0" lang="pt-BR" smtClean="0"/>
              <a:t>Quarto nível</a:t>
            </a:r>
          </a:p>
          <a:p>
            <a:pPr lvl="4" eaLnBrk="1" latinLnBrk="0" hangingPunct="1"/>
            <a:r>
              <a:rPr kumimoji="0" lang="pt-BR" smtClean="0"/>
              <a:t>Quinto nível</a:t>
            </a:r>
            <a:endParaRPr kumimoji="0" lang="en-US"/>
          </a:p>
        </p:txBody>
      </p:sp>
      <p:sp>
        <p:nvSpPr>
          <p:cNvPr id="11" name="Espaço Reservado para Data 10"/>
          <p:cNvSpPr>
            <a:spLocks noGrp="1"/>
          </p:cNvSpPr>
          <p:nvPr>
            <p:ph type="dt" sz="half" idx="2"/>
          </p:nvPr>
        </p:nvSpPr>
        <p:spPr>
          <a:xfrm>
            <a:off x="6477001" y="57156"/>
            <a:ext cx="2514600" cy="216694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  <a:latin typeface="Cambria"/>
                <a:cs typeface="Arial" charset="0"/>
              </a:rPr>
              <a:pPr fontAlgn="auto">
                <a:spcBef>
                  <a:spcPts val="0"/>
                </a:spcBef>
                <a:spcAft>
                  <a:spcPts val="0"/>
                </a:spcAft>
              </a:pPr>
              <a:t>09/06/2020</a:t>
            </a:fld>
            <a:endParaRPr lang="pt-BR" dirty="0">
              <a:solidFill>
                <a:srgbClr val="629DD1">
                  <a:shade val="75000"/>
                </a:srgbClr>
              </a:solidFill>
              <a:latin typeface="Cambria"/>
              <a:cs typeface="Arial" charset="0"/>
            </a:endParaRPr>
          </a:p>
        </p:txBody>
      </p:sp>
      <p:sp>
        <p:nvSpPr>
          <p:cNvPr id="28" name="Espaço Reservado para Rodapé 27"/>
          <p:cNvSpPr>
            <a:spLocks noGrp="1"/>
          </p:cNvSpPr>
          <p:nvPr>
            <p:ph type="ftr" sz="quarter" idx="3"/>
          </p:nvPr>
        </p:nvSpPr>
        <p:spPr>
          <a:xfrm>
            <a:off x="3124199" y="57156"/>
            <a:ext cx="3352800" cy="216694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endParaRPr lang="pt-BR" dirty="0">
              <a:solidFill>
                <a:srgbClr val="629DD1">
                  <a:shade val="75000"/>
                </a:srgbClr>
              </a:solidFill>
              <a:latin typeface="Cambria"/>
              <a:cs typeface="Arial" charset="0"/>
            </a:endParaRPr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4"/>
          </p:nvPr>
        </p:nvSpPr>
        <p:spPr>
          <a:xfrm>
            <a:off x="8229611" y="4857757"/>
            <a:ext cx="762001" cy="183356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  <a:latin typeface="Cambria"/>
                <a:cs typeface="Arial" charset="0"/>
              </a:rPr>
              <a:pPr fontAlgn="auto">
                <a:spcBef>
                  <a:spcPts val="0"/>
                </a:spcBef>
                <a:spcAft>
                  <a:spcPts val="0"/>
                </a:spcAft>
              </a:pPr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  <a:latin typeface="Cambria"/>
              <a:cs typeface="Arial" charset="0"/>
            </a:endParaRPr>
          </a:p>
        </p:txBody>
      </p:sp>
      <p:sp>
        <p:nvSpPr>
          <p:cNvPr id="10" name="Espaço Reservado para Título 9"/>
          <p:cNvSpPr>
            <a:spLocks noGrp="1"/>
          </p:cNvSpPr>
          <p:nvPr>
            <p:ph type="title"/>
          </p:nvPr>
        </p:nvSpPr>
        <p:spPr>
          <a:xfrm>
            <a:off x="304812" y="342900"/>
            <a:ext cx="8686801" cy="62865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pt-BR" smtClean="0"/>
              <a:t>Clique para editar o título mestre</a:t>
            </a:r>
            <a:endParaRPr kumimoji="0" lang="en-US"/>
          </a:p>
        </p:txBody>
      </p:sp>
      <p:sp>
        <p:nvSpPr>
          <p:cNvPr id="9" name="Conector reto 8"/>
          <p:cNvSpPr>
            <a:spLocks noChangeShapeType="1"/>
          </p:cNvSpPr>
          <p:nvPr/>
        </p:nvSpPr>
        <p:spPr bwMode="auto">
          <a:xfrm>
            <a:off x="514361" y="788178"/>
            <a:ext cx="8629651" cy="1786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endParaRPr lang="en-US" dirty="0">
              <a:solidFill>
                <a:prstClr val="black"/>
              </a:solidFill>
              <a:latin typeface="Cambria"/>
              <a:cs typeface="Arial" charset="0"/>
            </a:endParaRPr>
          </a:p>
        </p:txBody>
      </p:sp>
      <p:sp>
        <p:nvSpPr>
          <p:cNvPr id="12" name="Conector reto 11"/>
          <p:cNvSpPr>
            <a:spLocks noChangeShapeType="1"/>
          </p:cNvSpPr>
          <p:nvPr/>
        </p:nvSpPr>
        <p:spPr bwMode="auto">
          <a:xfrm>
            <a:off x="514361" y="793491"/>
            <a:ext cx="8629651" cy="1786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endParaRPr lang="en-US" dirty="0">
              <a:solidFill>
                <a:prstClr val="black"/>
              </a:solidFill>
              <a:latin typeface="Cambria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60044498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6" r:id="rId1"/>
    <p:sldLayoutId id="2147483697" r:id="rId2"/>
    <p:sldLayoutId id="2147483698" r:id="rId3"/>
    <p:sldLayoutId id="2147483699" r:id="rId4"/>
    <p:sldLayoutId id="2147483700" r:id="rId5"/>
    <p:sldLayoutId id="2147483701" r:id="rId6"/>
    <p:sldLayoutId id="2147483702" r:id="rId7"/>
    <p:sldLayoutId id="2147483703" r:id="rId8"/>
    <p:sldLayoutId id="2147483704" r:id="rId9"/>
    <p:sldLayoutId id="2147483705" r:id="rId10"/>
    <p:sldLayoutId id="2147483706" r:id="rId11"/>
  </p:sldLayoutIdLst>
  <p:txStyles>
    <p:titleStyle>
      <a:lvl1pPr algn="l" rtl="0" eaLnBrk="1" latinLnBrk="0" hangingPunct="1">
        <a:spcBef>
          <a:spcPct val="0"/>
        </a:spcBef>
        <a:buNone/>
        <a:defRPr kumimoji="0" sz="3600" kern="1200" cap="all" baseline="0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</p:titleStyle>
    <p:bodyStyle>
      <a:lvl1pPr marL="342884" indent="-342884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"/>
        <a:defRPr kumimoji="0"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13" indent="-285736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"/>
        <a:defRPr kumimoji="0"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2944" indent="-228588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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120" indent="-228588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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297" indent="-228588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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474" indent="-228588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652" indent="-228588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8829" indent="-228588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006" indent="-228588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178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355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532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709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5886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064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24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418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orma livre 6"/>
          <p:cNvSpPr>
            <a:spLocks/>
          </p:cNvSpPr>
          <p:nvPr/>
        </p:nvSpPr>
        <p:spPr bwMode="auto">
          <a:xfrm>
            <a:off x="-9525" y="-5358"/>
            <a:ext cx="9163050" cy="7810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Forma livre 7"/>
          <p:cNvSpPr>
            <a:spLocks/>
          </p:cNvSpPr>
          <p:nvPr/>
        </p:nvSpPr>
        <p:spPr bwMode="auto">
          <a:xfrm>
            <a:off x="4381500" y="-5358"/>
            <a:ext cx="4762500" cy="478631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Espaço Reservado para Título 8"/>
          <p:cNvSpPr>
            <a:spLocks noGrp="1"/>
          </p:cNvSpPr>
          <p:nvPr>
            <p:ph type="title"/>
          </p:nvPr>
        </p:nvSpPr>
        <p:spPr>
          <a:xfrm>
            <a:off x="457200" y="528066"/>
            <a:ext cx="8229600" cy="85725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pt-BR" smtClean="0"/>
              <a:t>Clique para editar o estilo do título mestre</a:t>
            </a:r>
            <a:endParaRPr kumimoji="0" lang="en-US"/>
          </a:p>
        </p:txBody>
      </p:sp>
      <p:sp>
        <p:nvSpPr>
          <p:cNvPr id="30" name="Espaço Reservado para Texto 29"/>
          <p:cNvSpPr>
            <a:spLocks noGrp="1"/>
          </p:cNvSpPr>
          <p:nvPr>
            <p:ph type="body" idx="1"/>
          </p:nvPr>
        </p:nvSpPr>
        <p:spPr>
          <a:xfrm>
            <a:off x="457200" y="1451610"/>
            <a:ext cx="8229600" cy="329184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pt-BR" smtClean="0"/>
              <a:t>Clique para editar os estilos do texto mestre</a:t>
            </a:r>
          </a:p>
          <a:p>
            <a:pPr lvl="1" eaLnBrk="1" latinLnBrk="0" hangingPunct="1"/>
            <a:r>
              <a:rPr kumimoji="0" lang="pt-BR" smtClean="0"/>
              <a:t>Segundo nível</a:t>
            </a:r>
          </a:p>
          <a:p>
            <a:pPr lvl="2" eaLnBrk="1" latinLnBrk="0" hangingPunct="1"/>
            <a:r>
              <a:rPr kumimoji="0" lang="pt-BR" smtClean="0"/>
              <a:t>Terceiro nível</a:t>
            </a:r>
          </a:p>
          <a:p>
            <a:pPr lvl="3" eaLnBrk="1" latinLnBrk="0" hangingPunct="1"/>
            <a:r>
              <a:rPr kumimoji="0" lang="pt-BR" smtClean="0"/>
              <a:t>Quarto nível</a:t>
            </a:r>
          </a:p>
          <a:p>
            <a:pPr lvl="4" eaLnBrk="1" latinLnBrk="0" hangingPunct="1"/>
            <a:r>
              <a:rPr kumimoji="0" lang="pt-BR" smtClean="0"/>
              <a:t>Quinto nível</a:t>
            </a:r>
            <a:endParaRPr kumimoji="0" lang="en-US"/>
          </a:p>
        </p:txBody>
      </p:sp>
      <p:sp>
        <p:nvSpPr>
          <p:cNvPr id="10" name="Espaço Reservado para Data 9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pPr>
              <a:defRPr/>
            </a:pPr>
            <a:fld id="{489A879F-D50B-4788-8D66-2CF2C95CF47B}" type="datetimeFigureOut">
              <a:rPr lang="pt-BR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09/06/2020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22" name="Espaço Reservado para Rodapé 21"/>
          <p:cNvSpPr>
            <a:spLocks noGrp="1"/>
          </p:cNvSpPr>
          <p:nvPr>
            <p:ph type="ftr" sz="quarter" idx="3"/>
          </p:nvPr>
        </p:nvSpPr>
        <p:spPr>
          <a:xfrm>
            <a:off x="2667000" y="4767263"/>
            <a:ext cx="3352800" cy="273844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pPr>
              <a:defRPr/>
            </a:pPr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18" name="Espaço Reservado para Número de Slide 17"/>
          <p:cNvSpPr>
            <a:spLocks noGrp="1"/>
          </p:cNvSpPr>
          <p:nvPr>
            <p:ph type="sldNum" sz="quarter" idx="4"/>
          </p:nvPr>
        </p:nvSpPr>
        <p:spPr>
          <a:xfrm>
            <a:off x="7924800" y="4767263"/>
            <a:ext cx="762000" cy="273844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pPr>
              <a:defRPr/>
            </a:pPr>
            <a:fld id="{E10C18A3-3A7D-4E6C-A59A-DA3633AB5B6E}" type="slidenum">
              <a:rPr lang="pt-BR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grpSp>
        <p:nvGrpSpPr>
          <p:cNvPr id="2" name="Grupo 1"/>
          <p:cNvGrpSpPr/>
          <p:nvPr/>
        </p:nvGrpSpPr>
        <p:grpSpPr>
          <a:xfrm>
            <a:off x="-19017" y="151806"/>
            <a:ext cx="9180548" cy="486918"/>
            <a:chOff x="-19045" y="216550"/>
            <a:chExt cx="9180548" cy="649224"/>
          </a:xfrm>
        </p:grpSpPr>
        <p:sp>
          <p:nvSpPr>
            <p:cNvPr id="12" name="Forma livre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Forma livre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08" r:id="rId1"/>
    <p:sldLayoutId id="2147483709" r:id="rId2"/>
    <p:sldLayoutId id="2147483710" r:id="rId3"/>
    <p:sldLayoutId id="2147483711" r:id="rId4"/>
    <p:sldLayoutId id="2147483712" r:id="rId5"/>
    <p:sldLayoutId id="2147483713" r:id="rId6"/>
    <p:sldLayoutId id="2147483714" r:id="rId7"/>
    <p:sldLayoutId id="2147483715" r:id="rId8"/>
    <p:sldLayoutId id="2147483716" r:id="rId9"/>
    <p:sldLayoutId id="2147483717" r:id="rId10"/>
    <p:sldLayoutId id="2147483718" r:id="rId11"/>
  </p:sldLayoutIdLst>
  <p:transition>
    <p:split orient="vert"/>
  </p:transition>
  <p:timing>
    <p:tnLst>
      <p:par>
        <p:cTn id="1" dur="indefinite" restart="never" nodeType="tmRoot"/>
      </p:par>
    </p:tnLst>
  </p:timing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5" Type="http://schemas.openxmlformats.org/officeDocument/2006/relationships/audio" Target="../media/audio11.wav"/><Relationship Id="rId4" Type="http://schemas.openxmlformats.org/officeDocument/2006/relationships/image" Target="../media/image4.jpe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audio" Target="../media/audio21.wav"/><Relationship Id="rId3" Type="http://schemas.openxmlformats.org/officeDocument/2006/relationships/image" Target="../media/image5.jpeg"/><Relationship Id="rId7" Type="http://schemas.openxmlformats.org/officeDocument/2006/relationships/image" Target="../media/image9.jpeg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18.xml"/><Relationship Id="rId6" Type="http://schemas.openxmlformats.org/officeDocument/2006/relationships/image" Target="../media/image8.jpeg"/><Relationship Id="rId5" Type="http://schemas.openxmlformats.org/officeDocument/2006/relationships/image" Target="../media/image7.jpeg"/><Relationship Id="rId4" Type="http://schemas.openxmlformats.org/officeDocument/2006/relationships/image" Target="../media/image6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8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8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8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8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8.xml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jpeg"/><Relationship Id="rId3" Type="http://schemas.openxmlformats.org/officeDocument/2006/relationships/audio" Target="../media/audio3.wav"/><Relationship Id="rId7" Type="http://schemas.openxmlformats.org/officeDocument/2006/relationships/image" Target="../media/image16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5.jpeg"/><Relationship Id="rId5" Type="http://schemas.openxmlformats.org/officeDocument/2006/relationships/image" Target="../media/image14.gif"/><Relationship Id="rId4" Type="http://schemas.openxmlformats.org/officeDocument/2006/relationships/hyperlink" Target="http://vendraminiletras.blogspot.com/" TargetMode="External"/><Relationship Id="rId9" Type="http://schemas.openxmlformats.org/officeDocument/2006/relationships/comments" Target="../comments/commen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aixaDeTexto 2"/>
          <p:cNvSpPr txBox="1"/>
          <p:nvPr/>
        </p:nvSpPr>
        <p:spPr>
          <a:xfrm rot="21114905">
            <a:off x="409304" y="463810"/>
            <a:ext cx="495066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pt-BR" sz="1200" b="1" dirty="0" smtClean="0">
              <a:solidFill>
                <a:schemeClr val="accent2">
                  <a:lumMod val="60000"/>
                  <a:lumOff val="4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Pristina" panose="03060402040406080204" pitchFamily="66" charset="0"/>
            </a:endParaRPr>
          </a:p>
          <a:p>
            <a:pPr algn="ctr"/>
            <a:r>
              <a:rPr lang="pt-BR" sz="2800" b="1" dirty="0" smtClean="0">
                <a:solidFill>
                  <a:schemeClr val="accent4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V Boli" panose="02000500030200090000" pitchFamily="2" charset="0"/>
                <a:cs typeface="MV Boli" panose="02000500030200090000" pitchFamily="2" charset="0"/>
              </a:rPr>
              <a:t>  </a:t>
            </a:r>
            <a:r>
              <a:rPr lang="pt-BR" sz="2800" b="1" dirty="0" smtClean="0">
                <a:solidFill>
                  <a:schemeClr val="accent4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V Boli" panose="02000500030200090000" pitchFamily="2" charset="0"/>
                <a:cs typeface="MV Boli" panose="02000500030200090000" pitchFamily="2" charset="0"/>
              </a:rPr>
              <a:t>TERREMOTO </a:t>
            </a:r>
          </a:p>
          <a:p>
            <a:pPr algn="ctr"/>
            <a:r>
              <a:rPr lang="pt-BR" sz="2800" b="1" dirty="0" smtClean="0">
                <a:solidFill>
                  <a:schemeClr val="accent4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V Boli" panose="02000500030200090000" pitchFamily="2" charset="0"/>
                <a:cs typeface="MV Boli" panose="02000500030200090000" pitchFamily="2" charset="0"/>
              </a:rPr>
              <a:t> NA </a:t>
            </a:r>
          </a:p>
          <a:p>
            <a:pPr algn="ctr"/>
            <a:r>
              <a:rPr lang="pt-BR" sz="2800" b="1" dirty="0" smtClean="0">
                <a:solidFill>
                  <a:schemeClr val="accent4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V Boli" panose="02000500030200090000" pitchFamily="2" charset="0"/>
                <a:cs typeface="MV Boli" panose="02000500030200090000" pitchFamily="2" charset="0"/>
              </a:rPr>
              <a:t> VILA GERMANIA</a:t>
            </a:r>
            <a:endParaRPr lang="pt-BR" sz="2800" b="1" dirty="0">
              <a:solidFill>
                <a:schemeClr val="accent4">
                  <a:lumMod val="60000"/>
                  <a:lumOff val="4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V Boli" panose="02000500030200090000" pitchFamily="2" charset="0"/>
              <a:cs typeface="MV Boli" panose="02000500030200090000" pitchFamily="2" charset="0"/>
            </a:endParaRPr>
          </a:p>
        </p:txBody>
      </p:sp>
      <p:sp>
        <p:nvSpPr>
          <p:cNvPr id="27" name="Rectangle 33"/>
          <p:cNvSpPr>
            <a:spLocks noChangeArrowheads="1"/>
          </p:cNvSpPr>
          <p:nvPr/>
        </p:nvSpPr>
        <p:spPr bwMode="auto">
          <a:xfrm>
            <a:off x="0" y="0"/>
            <a:ext cx="9144000" cy="5143500"/>
          </a:xfrm>
          <a:prstGeom prst="rect">
            <a:avLst/>
          </a:prstGeom>
          <a:noFill/>
          <a:ln w="76200">
            <a:pattFill prst="wdUpDiag">
              <a:fgClr>
                <a:sysClr val="windowText" lastClr="000000"/>
              </a:fgClr>
              <a:bgClr>
                <a:srgbClr val="FFFFFF"/>
              </a:bgClr>
            </a:pattFill>
            <a:miter lim="800000"/>
            <a:headEnd/>
            <a:tailEnd/>
          </a:ln>
          <a:effectLst>
            <a:prstShdw prst="shdw17" dist="17961" dir="2700000">
              <a:sysClr val="windowText" lastClr="000000">
                <a:gamma/>
                <a:shade val="60000"/>
                <a:invGamma/>
              </a:sysClr>
            </a:prstShdw>
          </a:effectLst>
        </p:spPr>
        <p:txBody>
          <a:bodyPr wrap="none" anchor="ctr"/>
          <a:lstStyle/>
          <a:p>
            <a:pPr marL="0" marR="0" lvl="0" indent="0" defTabSz="914400" eaLnBrk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pt-BR" sz="2400" b="0" i="0" u="none" strike="noStrike" kern="0" cap="none" spc="0" normalizeH="0" baseline="0" noProof="0">
              <a:ln>
                <a:solidFill>
                  <a:schemeClr val="accent1"/>
                </a:solidFill>
              </a:ln>
              <a:solidFill>
                <a:srgbClr val="00B0F0"/>
              </a:solidFill>
              <a:effectLst/>
              <a:uLnTx/>
              <a:uFillTx/>
              <a:latin typeface="Calibri"/>
            </a:endParaRPr>
          </a:p>
        </p:txBody>
      </p:sp>
      <p:sp>
        <p:nvSpPr>
          <p:cNvPr id="9" name="Retângulo 8"/>
          <p:cNvSpPr/>
          <p:nvPr/>
        </p:nvSpPr>
        <p:spPr>
          <a:xfrm>
            <a:off x="6357950" y="4429138"/>
            <a:ext cx="2643206" cy="615553"/>
          </a:xfrm>
          <a:prstGeom prst="rect">
            <a:avLst/>
          </a:prstGeom>
          <a:noFill/>
          <a:ln w="19050" cap="flat" cmpd="sng" algn="ctr">
            <a:noFill/>
            <a:prstDash val="solid"/>
            <a:miter lim="800000"/>
          </a:ln>
          <a:effectLst/>
        </p:spPr>
        <p:txBody>
          <a:bodyPr wrap="square">
            <a:sp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b="1" i="0" u="none" strike="noStrike" kern="0" cap="none" spc="0" normalizeH="0" baseline="0" noProof="0" dirty="0" smtClean="0">
                <a:ln w="22225">
                  <a:solidFill>
                    <a:srgbClr val="ED7D31"/>
                  </a:solidFill>
                  <a:prstDash val="solid"/>
                </a:ln>
                <a:solidFill>
                  <a:srgbClr val="FFC000"/>
                </a:solidFill>
                <a:effectLst/>
                <a:uLnTx/>
                <a:uFillTx/>
                <a:latin typeface="Bauhaus 93" panose="04030905020B02020C02" pitchFamily="82" charset="0"/>
                <a:ea typeface="+mn-ea"/>
                <a:cs typeface="+mn-cs"/>
              </a:rPr>
              <a:t>Avanço Automático</a:t>
            </a: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pt-BR" sz="1600" b="1" i="0" u="none" strike="noStrike" kern="0" cap="none" spc="0" normalizeH="0" baseline="0" noProof="0" dirty="0" smtClean="0">
              <a:ln w="22225">
                <a:solidFill>
                  <a:srgbClr val="ED7D31"/>
                </a:solidFill>
                <a:prstDash val="solid"/>
              </a:ln>
              <a:solidFill>
                <a:srgbClr val="FFC000"/>
              </a:solidFill>
              <a:effectLst/>
              <a:uLnTx/>
              <a:uFillTx/>
              <a:latin typeface="Bauhaus 93" panose="04030905020B02020C02" pitchFamily="82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590825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4000" advClick="0" advTm="20000">
        <p14:ripple/>
        <p:sndAc>
          <p:stSnd loop="1">
            <p:snd r:embed="rId5" name="Aeoliah - Rapture.wav"/>
          </p:stSnd>
        </p:sndAc>
      </p:transition>
    </mc:Choice>
    <mc:Fallback>
      <p:transition spd="slow" advClick="0" advTm="20000">
        <p:fade/>
        <p:sndAc>
          <p:stSnd loop="1">
            <p:snd r:embed="rId3" name="Aeoliah - Rapture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300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3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000"/>
                            </p:stCondLst>
                            <p:childTnLst>
                              <p:par>
                                <p:cTn id="1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3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9000"/>
                            </p:stCondLst>
                            <p:childTnLst>
                              <p:par>
                                <p:cTn id="23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 b="-18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aixaDeTexto 2"/>
          <p:cNvSpPr txBox="1"/>
          <p:nvPr/>
        </p:nvSpPr>
        <p:spPr>
          <a:xfrm>
            <a:off x="251424" y="231438"/>
            <a:ext cx="6210828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000" b="1" dirty="0" smtClean="0">
                <a:solidFill>
                  <a:srgbClr val="FFFF00"/>
                </a:solidFill>
              </a:rPr>
              <a:t>Em nossa estada no Chile, com os  companheiros de viagem Antônio e Nives, fizemos inúmeros passeios  por toda Santiago. Depois de alguns dias, fomos em direção a Puerto Varas em um voo de uma hora e quarenta e cinco minutos.</a:t>
            </a:r>
          </a:p>
        </p:txBody>
      </p:sp>
      <p:pic>
        <p:nvPicPr>
          <p:cNvPr id="5" name="Imagem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732288" y="321450"/>
            <a:ext cx="2280304" cy="1710228"/>
          </a:xfrm>
          <a:prstGeom prst="rect">
            <a:avLst/>
          </a:prstGeom>
          <a:ln w="19050">
            <a:solidFill>
              <a:srgbClr val="00B0F0"/>
            </a:solidFill>
          </a:ln>
        </p:spPr>
      </p:pic>
      <p:pic>
        <p:nvPicPr>
          <p:cNvPr id="6" name="Imagem 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41436" y="3404362"/>
            <a:ext cx="2160288" cy="1562980"/>
          </a:xfrm>
          <a:prstGeom prst="rect">
            <a:avLst/>
          </a:prstGeom>
          <a:ln w="19050">
            <a:solidFill>
              <a:srgbClr val="00B0F0"/>
            </a:solidFill>
          </a:ln>
        </p:spPr>
      </p:pic>
      <p:sp>
        <p:nvSpPr>
          <p:cNvPr id="7" name="Retângulo 6"/>
          <p:cNvSpPr/>
          <p:nvPr/>
        </p:nvSpPr>
        <p:spPr>
          <a:xfrm>
            <a:off x="71400" y="2031678"/>
            <a:ext cx="9001200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pt-BR" sz="2000" b="1" dirty="0">
                <a:solidFill>
                  <a:schemeClr val="accent1">
                    <a:lumMod val="75000"/>
                  </a:schemeClr>
                </a:solidFill>
              </a:rPr>
              <a:t>O nosso local de permanência, foi no Hostal OPAPA JUAN, localizado na Vila </a:t>
            </a:r>
            <a:r>
              <a:rPr lang="pt-BR" sz="2000" b="1" dirty="0" smtClean="0">
                <a:solidFill>
                  <a:schemeClr val="accent1">
                    <a:lumMod val="75000"/>
                  </a:schemeClr>
                </a:solidFill>
              </a:rPr>
              <a:t>Germana, construída na década de 30 por Juan Hitschfeld, filho de colonos alemães. Se encontra dentro do Patrimônio Arquitetônico, com valor histórico da Cidade de Puerto Varas, administrado pela própria família.</a:t>
            </a:r>
            <a:endParaRPr lang="pt-BR" sz="2000" b="1" dirty="0">
              <a:solidFill>
                <a:schemeClr val="accent1">
                  <a:lumMod val="75000"/>
                </a:schemeClr>
              </a:solidFill>
            </a:endParaRPr>
          </a:p>
        </p:txBody>
      </p:sp>
      <p:pic>
        <p:nvPicPr>
          <p:cNvPr id="10" name="Imagem 9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401844" y="3381858"/>
            <a:ext cx="2160288" cy="1620216"/>
          </a:xfrm>
          <a:prstGeom prst="rect">
            <a:avLst/>
          </a:prstGeom>
          <a:ln w="19050">
            <a:solidFill>
              <a:srgbClr val="00B0F0"/>
            </a:solidFill>
          </a:ln>
        </p:spPr>
      </p:pic>
      <p:pic>
        <p:nvPicPr>
          <p:cNvPr id="11" name="Imagem 10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642276" y="3404361"/>
            <a:ext cx="2078820" cy="1559115"/>
          </a:xfrm>
          <a:prstGeom prst="rect">
            <a:avLst/>
          </a:prstGeom>
          <a:ln w="19050">
            <a:solidFill>
              <a:srgbClr val="00B0F0"/>
            </a:solidFill>
          </a:ln>
        </p:spPr>
      </p:pic>
      <p:sp>
        <p:nvSpPr>
          <p:cNvPr id="2" name="CaixaDeTexto 1"/>
          <p:cNvSpPr txBox="1"/>
          <p:nvPr/>
        </p:nvSpPr>
        <p:spPr>
          <a:xfrm>
            <a:off x="7002324" y="1671630"/>
            <a:ext cx="1782091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1400" dirty="0" smtClean="0">
                <a:solidFill>
                  <a:srgbClr val="FFFF00"/>
                </a:solidFill>
              </a:rPr>
              <a:t> Santiago vista do alto</a:t>
            </a:r>
            <a:endParaRPr lang="pt-BR" sz="1400" dirty="0">
              <a:solidFill>
                <a:srgbClr val="FFFF00"/>
              </a:solidFill>
            </a:endParaRPr>
          </a:p>
        </p:txBody>
      </p:sp>
      <p:sp>
        <p:nvSpPr>
          <p:cNvPr id="8" name="CaixaDeTexto 7"/>
          <p:cNvSpPr txBox="1"/>
          <p:nvPr/>
        </p:nvSpPr>
        <p:spPr>
          <a:xfrm>
            <a:off x="611472" y="4732038"/>
            <a:ext cx="1440192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1100" dirty="0" smtClean="0">
                <a:solidFill>
                  <a:srgbClr val="FFFF00"/>
                </a:solidFill>
              </a:rPr>
              <a:t>Hostal OPAPA</a:t>
            </a:r>
            <a:endParaRPr lang="pt-BR" sz="1100" dirty="0">
              <a:solidFill>
                <a:srgbClr val="FFFF00"/>
              </a:solidFill>
            </a:endParaRPr>
          </a:p>
        </p:txBody>
      </p:sp>
      <p:sp>
        <p:nvSpPr>
          <p:cNvPr id="9" name="CaixaDeTexto 8"/>
          <p:cNvSpPr txBox="1"/>
          <p:nvPr/>
        </p:nvSpPr>
        <p:spPr>
          <a:xfrm>
            <a:off x="3401844" y="4642026"/>
            <a:ext cx="2160288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1100" dirty="0" smtClean="0">
                <a:solidFill>
                  <a:srgbClr val="FFFF00"/>
                </a:solidFill>
              </a:rPr>
              <a:t>Toninho e Dija - Ao fundo o vulcão Osorno</a:t>
            </a:r>
            <a:endParaRPr lang="pt-BR" sz="1100" dirty="0">
              <a:solidFill>
                <a:srgbClr val="FFFF00"/>
              </a:solidFill>
            </a:endParaRPr>
          </a:p>
        </p:txBody>
      </p:sp>
      <p:sp>
        <p:nvSpPr>
          <p:cNvPr id="12" name="CaixaDeTexto 11"/>
          <p:cNvSpPr txBox="1"/>
          <p:nvPr/>
        </p:nvSpPr>
        <p:spPr>
          <a:xfrm>
            <a:off x="7092336" y="4732038"/>
            <a:ext cx="135018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1200" dirty="0" smtClean="0">
                <a:solidFill>
                  <a:srgbClr val="FFFF00"/>
                </a:solidFill>
              </a:rPr>
              <a:t>Antônio e Nives</a:t>
            </a:r>
            <a:endParaRPr lang="pt-BR" sz="1200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7624986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5000" advClick="0" advTm="40000">
        <p14:prism isContent="1" isInverted="1"/>
        <p:sndAc>
          <p:stSnd loop="1">
            <p:snd r:embed="rId8" name="AMAPOLA.wav"/>
          </p:stSnd>
        </p:sndAc>
      </p:transition>
    </mc:Choice>
    <mc:Fallback>
      <p:transition spd="slow" advClick="0" advTm="40000">
        <p:fade/>
        <p:sndAc>
          <p:stSnd loop="1">
            <p:snd r:embed="rId2" name="AMAPOLA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4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0" dur="4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4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4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4000"/>
                            </p:stCondLst>
                            <p:childTnLst>
                              <p:par>
                                <p:cTn id="16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4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4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4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8000"/>
                            </p:stCondLst>
                            <p:childTnLst>
                              <p:par>
                                <p:cTn id="22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4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4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4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2000"/>
                            </p:stCondLst>
                            <p:childTnLst>
                              <p:par>
                                <p:cTn id="28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4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4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4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16000"/>
                            </p:stCondLst>
                            <p:childTnLst>
                              <p:par>
                                <p:cTn id="34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4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4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4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20000"/>
                            </p:stCondLst>
                            <p:childTnLst>
                              <p:par>
                                <p:cTn id="40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20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2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22000"/>
                            </p:stCondLst>
                            <p:childTnLst>
                              <p:par>
                                <p:cTn id="46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20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9" dur="20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20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24000"/>
                            </p:stCondLst>
                            <p:childTnLst>
                              <p:par>
                                <p:cTn id="52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2000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5" dur="20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20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521460" y="141426"/>
            <a:ext cx="5580744" cy="258532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endParaRPr lang="pt-BR" b="1" dirty="0" smtClean="0">
              <a:solidFill>
                <a:srgbClr val="FFC000"/>
              </a:solidFill>
              <a:latin typeface="Arial"/>
            </a:endParaRPr>
          </a:p>
          <a:p>
            <a:pPr algn="ctr"/>
            <a:endParaRPr lang="pt-BR" b="1" dirty="0">
              <a:solidFill>
                <a:srgbClr val="FFC000"/>
              </a:solidFill>
              <a:latin typeface="Arial"/>
            </a:endParaRPr>
          </a:p>
          <a:p>
            <a:pPr algn="ctr"/>
            <a:r>
              <a:rPr lang="pt-BR" b="1" dirty="0" smtClean="0">
                <a:solidFill>
                  <a:srgbClr val="C00000"/>
                </a:solidFill>
                <a:latin typeface="Arial"/>
              </a:rPr>
              <a:t>Puerto </a:t>
            </a:r>
            <a:r>
              <a:rPr lang="pt-BR" b="1" dirty="0">
                <a:solidFill>
                  <a:srgbClr val="C00000"/>
                </a:solidFill>
                <a:latin typeface="Arial"/>
              </a:rPr>
              <a:t>Varas</a:t>
            </a:r>
            <a:r>
              <a:rPr lang="pt-BR" b="1" dirty="0">
                <a:solidFill>
                  <a:srgbClr val="FFFF00"/>
                </a:solidFill>
                <a:latin typeface="Arial"/>
              </a:rPr>
              <a:t> é uma </a:t>
            </a:r>
            <a:r>
              <a:rPr lang="pt-BR" b="1" dirty="0" smtClean="0">
                <a:solidFill>
                  <a:srgbClr val="FFFF00"/>
                </a:solidFill>
                <a:latin typeface="Arial"/>
              </a:rPr>
              <a:t>cidade chilena, </a:t>
            </a:r>
            <a:r>
              <a:rPr lang="pt-BR" b="1" dirty="0">
                <a:solidFill>
                  <a:srgbClr val="FFFF00"/>
                </a:solidFill>
                <a:latin typeface="Arial"/>
              </a:rPr>
              <a:t>localizada na </a:t>
            </a:r>
            <a:r>
              <a:rPr lang="pt-BR" b="1" dirty="0" smtClean="0">
                <a:solidFill>
                  <a:srgbClr val="FFFF00"/>
                </a:solidFill>
                <a:latin typeface="Arial"/>
              </a:rPr>
              <a:t>Região de Los Lagos, </a:t>
            </a:r>
            <a:r>
              <a:rPr lang="pt-BR" b="1" dirty="0">
                <a:solidFill>
                  <a:srgbClr val="FFFF00"/>
                </a:solidFill>
                <a:latin typeface="Arial"/>
              </a:rPr>
              <a:t>a cerca de 960 </a:t>
            </a:r>
            <a:r>
              <a:rPr lang="pt-BR" b="1" dirty="0" smtClean="0">
                <a:solidFill>
                  <a:srgbClr val="FFFF00"/>
                </a:solidFill>
                <a:latin typeface="Arial"/>
              </a:rPr>
              <a:t>km</a:t>
            </a:r>
            <a:r>
              <a:rPr lang="pt-BR" b="1" dirty="0">
                <a:solidFill>
                  <a:srgbClr val="FFFF00"/>
                </a:solidFill>
                <a:latin typeface="Arial"/>
              </a:rPr>
              <a:t> ao sul de </a:t>
            </a:r>
            <a:r>
              <a:rPr lang="pt-BR" b="1" dirty="0" smtClean="0">
                <a:solidFill>
                  <a:srgbClr val="FFFF00"/>
                </a:solidFill>
                <a:latin typeface="Arial"/>
              </a:rPr>
              <a:t>Santiago.</a:t>
            </a:r>
            <a:endParaRPr lang="pt-BR" b="1" dirty="0">
              <a:solidFill>
                <a:srgbClr val="FFFF00"/>
              </a:solidFill>
              <a:latin typeface="Arial"/>
            </a:endParaRPr>
          </a:p>
          <a:p>
            <a:endParaRPr lang="pt-BR" b="1" dirty="0" smtClean="0">
              <a:solidFill>
                <a:srgbClr val="FFFF00"/>
              </a:solidFill>
              <a:latin typeface="Arial"/>
            </a:endParaRPr>
          </a:p>
          <a:p>
            <a:endParaRPr lang="pt-BR" dirty="0" smtClean="0">
              <a:solidFill>
                <a:srgbClr val="FFFF00"/>
              </a:solidFill>
              <a:latin typeface="Arial"/>
            </a:endParaRPr>
          </a:p>
          <a:p>
            <a:endParaRPr lang="pt-BR" dirty="0">
              <a:solidFill>
                <a:srgbClr val="FFFF00"/>
              </a:solidFill>
              <a:latin typeface="Arial"/>
            </a:endParaRPr>
          </a:p>
          <a:p>
            <a:endParaRPr lang="pt-BR" dirty="0" smtClean="0">
              <a:solidFill>
                <a:srgbClr val="FFFF00"/>
              </a:solidFill>
              <a:latin typeface="Arial"/>
            </a:endParaRPr>
          </a:p>
        </p:txBody>
      </p:sp>
      <p:pic>
        <p:nvPicPr>
          <p:cNvPr id="3" name="Imagem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233426" y="231438"/>
            <a:ext cx="2711205" cy="1800240"/>
          </a:xfrm>
          <a:prstGeom prst="rect">
            <a:avLst/>
          </a:prstGeom>
          <a:solidFill>
            <a:srgbClr val="00B0F0"/>
          </a:solidFill>
          <a:ln w="19050">
            <a:solidFill>
              <a:srgbClr val="00B0F0"/>
            </a:solidFill>
          </a:ln>
        </p:spPr>
      </p:pic>
      <p:sp>
        <p:nvSpPr>
          <p:cNvPr id="4" name="Retângulo 3"/>
          <p:cNvSpPr/>
          <p:nvPr/>
        </p:nvSpPr>
        <p:spPr>
          <a:xfrm>
            <a:off x="251424" y="2391726"/>
            <a:ext cx="7831044" cy="20313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b="1" dirty="0">
                <a:solidFill>
                  <a:srgbClr val="FFFF00"/>
                </a:solidFill>
                <a:latin typeface="Arial"/>
              </a:rPr>
              <a:t>O clima </a:t>
            </a:r>
            <a:r>
              <a:rPr lang="pt-BR" b="1" dirty="0" smtClean="0">
                <a:solidFill>
                  <a:srgbClr val="FFFF00"/>
                </a:solidFill>
                <a:latin typeface="Arial"/>
              </a:rPr>
              <a:t>é temperado</a:t>
            </a:r>
            <a:r>
              <a:rPr lang="pt-BR" b="1" dirty="0">
                <a:solidFill>
                  <a:srgbClr val="FFFF00"/>
                </a:solidFill>
                <a:latin typeface="Arial"/>
              </a:rPr>
              <a:t>. As temperaturas médias variam de 7 °C no inverno à 14 °C no verão. É considerada co-irmã de Gramado, tem 110 anos de história, situada em frente ao Lago Llanquihue, o segundo maior do Chile e o terceiro maior lago natural da América do Sul. Povoada por colonos alemães desde meados do século XIX, na atualidade os seus 40.000 habitantes mantêm </a:t>
            </a:r>
            <a:r>
              <a:rPr lang="pt-BR" b="1" dirty="0" smtClean="0">
                <a:solidFill>
                  <a:srgbClr val="FFFF00"/>
                </a:solidFill>
                <a:latin typeface="Arial"/>
              </a:rPr>
              <a:t> uma  </a:t>
            </a:r>
            <a:r>
              <a:rPr lang="pt-BR" b="1" dirty="0">
                <a:solidFill>
                  <a:srgbClr val="FFFF00"/>
                </a:solidFill>
                <a:latin typeface="Arial"/>
              </a:rPr>
              <a:t>tradição arquitetônica, gastronômica e cultural alemã.</a:t>
            </a:r>
          </a:p>
        </p:txBody>
      </p:sp>
      <p:sp>
        <p:nvSpPr>
          <p:cNvPr id="5" name="CaixaDeTexto 4"/>
          <p:cNvSpPr txBox="1"/>
          <p:nvPr/>
        </p:nvSpPr>
        <p:spPr>
          <a:xfrm>
            <a:off x="6282228" y="1761642"/>
            <a:ext cx="261034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1400" b="1" dirty="0" smtClean="0">
                <a:solidFill>
                  <a:srgbClr val="FFFF00"/>
                </a:solidFill>
              </a:rPr>
              <a:t>Ao fundo o vulcão Osorno</a:t>
            </a:r>
            <a:endParaRPr lang="pt-BR" sz="1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8844288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5000" advClick="0" advTm="38000">
        <p14:prism isInverted="1"/>
      </p:transition>
    </mc:Choice>
    <mc:Fallback>
      <p:transition spd="slow" advClick="0" advTm="3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40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0" dur="4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4000"/>
                            </p:stCondLst>
                            <p:childTnLst>
                              <p:par>
                                <p:cTn id="12" presetID="2" presetClass="entr" presetSubtype="3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8000"/>
                            </p:stCondLst>
                            <p:childTnLst>
                              <p:par>
                                <p:cTn id="17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9" dur="6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b="-7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aixaDeTexto 2"/>
          <p:cNvSpPr txBox="1"/>
          <p:nvPr/>
        </p:nvSpPr>
        <p:spPr>
          <a:xfrm>
            <a:off x="71400" y="1761642"/>
            <a:ext cx="9001200" cy="31700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pt-BR" sz="2000" b="1" dirty="0" smtClean="0">
                <a:solidFill>
                  <a:srgbClr val="FFFF00"/>
                </a:solidFill>
              </a:rPr>
              <a:t>No dia seguinte pela manhã ainda dormíamos, foi quando comecei a ouvir um </a:t>
            </a:r>
          </a:p>
          <a:p>
            <a:pPr algn="just"/>
            <a:r>
              <a:rPr lang="pt-BR" sz="2000" b="1" dirty="0" smtClean="0">
                <a:solidFill>
                  <a:srgbClr val="FFFF00"/>
                </a:solidFill>
              </a:rPr>
              <a:t>som de madeira rangendo com bastante intensidade. A cama iniciou um processo</a:t>
            </a:r>
          </a:p>
          <a:p>
            <a:pPr algn="just"/>
            <a:r>
              <a:rPr lang="pt-BR" sz="2000" b="1" dirty="0" smtClean="0">
                <a:solidFill>
                  <a:srgbClr val="FFFF00"/>
                </a:solidFill>
              </a:rPr>
              <a:t>de tremedeira fazendo um barulho no assoalho parecido com as caixas de repique de uma escola de samba. A Dija ainda dormia. Na hora eu pensei comigo! É um terremoto! </a:t>
            </a:r>
          </a:p>
          <a:p>
            <a:pPr algn="ctr"/>
            <a:endParaRPr lang="pt-BR" sz="2000" b="1" dirty="0">
              <a:solidFill>
                <a:srgbClr val="FFFF00"/>
              </a:solidFill>
            </a:endParaRPr>
          </a:p>
          <a:p>
            <a:pPr algn="ctr"/>
            <a:r>
              <a:rPr lang="pt-BR" sz="2000" b="1" dirty="0" smtClean="0">
                <a:solidFill>
                  <a:srgbClr val="FFFF00"/>
                </a:solidFill>
              </a:rPr>
              <a:t>A sensação é de “absoluta impotência”. Mas tinha que fazer algo, foi quando tudo parou de tremer;  durou cerca de 40 segundos. Olhei pela janela e não vi ninguém na rua. Nesse momento a Dija acordou perguntando o que tinha acontecido. Disse que parecia ter havido um terremoto.</a:t>
            </a:r>
          </a:p>
        </p:txBody>
      </p:sp>
      <p:sp>
        <p:nvSpPr>
          <p:cNvPr id="4" name="CaixaDeTexto 3"/>
          <p:cNvSpPr txBox="1"/>
          <p:nvPr/>
        </p:nvSpPr>
        <p:spPr>
          <a:xfrm>
            <a:off x="161412" y="141426"/>
            <a:ext cx="684091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dirty="0" smtClean="0">
                <a:solidFill>
                  <a:srgbClr val="FF0000"/>
                </a:solidFill>
              </a:rPr>
              <a:t> </a:t>
            </a:r>
            <a:r>
              <a:rPr lang="pt-BR" b="1" dirty="0" smtClean="0">
                <a:solidFill>
                  <a:srgbClr val="FF0000"/>
                </a:solidFill>
              </a:rPr>
              <a:t>A  HOSPEDARIA  TREMEU...04 de novembro de 2014.</a:t>
            </a:r>
            <a:endParaRPr lang="pt-BR" b="1" dirty="0">
              <a:solidFill>
                <a:srgbClr val="FF0000"/>
              </a:solidFill>
            </a:endParaRPr>
          </a:p>
        </p:txBody>
      </p:sp>
      <p:pic>
        <p:nvPicPr>
          <p:cNvPr id="5" name="Imagem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7002324" y="141426"/>
            <a:ext cx="1988808" cy="1491606"/>
          </a:xfrm>
          <a:prstGeom prst="rect">
            <a:avLst/>
          </a:prstGeom>
          <a:ln>
            <a:solidFill>
              <a:schemeClr val="accent1">
                <a:lumMod val="60000"/>
                <a:lumOff val="40000"/>
              </a:schemeClr>
            </a:solidFill>
          </a:ln>
          <a:effectLst>
            <a:softEdge rad="112500"/>
          </a:effectLst>
          <a:scene3d>
            <a:camera prst="orthographicFront"/>
            <a:lightRig rig="threePt" dir="t"/>
          </a:scene3d>
          <a:sp3d>
            <a:bevelT/>
          </a:sp3d>
        </p:spPr>
      </p:pic>
      <p:sp>
        <p:nvSpPr>
          <p:cNvPr id="6" name="Retângulo 5"/>
          <p:cNvSpPr/>
          <p:nvPr/>
        </p:nvSpPr>
        <p:spPr>
          <a:xfrm>
            <a:off x="251424" y="411462"/>
            <a:ext cx="6660888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pt-BR" sz="2000" b="1" dirty="0" smtClean="0">
                <a:solidFill>
                  <a:srgbClr val="FFFF00"/>
                </a:solidFill>
              </a:rPr>
              <a:t>Após </a:t>
            </a:r>
            <a:r>
              <a:rPr lang="pt-BR" sz="2000" b="1" dirty="0">
                <a:solidFill>
                  <a:srgbClr val="FFFF00"/>
                </a:solidFill>
              </a:rPr>
              <a:t>jantarmos na cidade no dia anterior, depois de mais um longo passeio, fomos até a nossa hospedaria e nos acomodamos como de costume, para mais uma noite de muito frio</a:t>
            </a:r>
            <a:r>
              <a:rPr lang="pt-BR" sz="2000" b="1" dirty="0" smtClean="0">
                <a:solidFill>
                  <a:srgbClr val="FFFF00"/>
                </a:solidFill>
              </a:rPr>
              <a:t>.</a:t>
            </a:r>
            <a:endParaRPr lang="pt-BR" sz="20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6025771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4000" advClick="0" advTm="50000">
        <p14:vortex dir="r"/>
      </p:transition>
    </mc:Choice>
    <mc:Fallback>
      <p:transition spd="slow" advClick="0" advTm="5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4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4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32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0" dur="42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1" dur="850" fill="hold">
                                          <p:stCondLst>
                                            <p:cond delay="85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2" dur="850" fill="hold">
                                          <p:stCondLst>
                                            <p:cond delay="17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3" dur="850" fill="hold">
                                          <p:stCondLst>
                                            <p:cond delay="255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4" dur="850" fill="hold">
                                          <p:stCondLst>
                                            <p:cond delay="34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4250"/>
                            </p:stCondLst>
                            <p:childTnLst>
                              <p:par>
                                <p:cTn id="16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8" dur="425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8500"/>
                            </p:stCondLst>
                            <p:childTnLst>
                              <p:par>
                                <p:cTn id="20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3500"/>
                            </p:stCondLst>
                            <p:childTnLst>
                              <p:par>
                                <p:cTn id="26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8500"/>
                            </p:stCondLst>
                            <p:childTnLst>
                              <p:par>
                                <p:cTn id="32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5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23500"/>
                            </p:stCondLst>
                            <p:childTnLst>
                              <p:par>
                                <p:cTn id="38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5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b="-7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214282" y="500048"/>
            <a:ext cx="8786874" cy="44627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endParaRPr lang="pt-BR" sz="2000" dirty="0" smtClean="0">
              <a:solidFill>
                <a:srgbClr val="FFFF00"/>
              </a:solidFill>
            </a:endParaRPr>
          </a:p>
          <a:p>
            <a:pPr lvl="0" algn="ctr"/>
            <a:r>
              <a:rPr lang="pt-BR" sz="2400" b="1" dirty="0" smtClean="0">
                <a:solidFill>
                  <a:srgbClr val="FFFF00"/>
                </a:solidFill>
              </a:rPr>
              <a:t>Depois </a:t>
            </a:r>
            <a:r>
              <a:rPr lang="pt-BR" sz="2400" b="1" dirty="0" smtClean="0">
                <a:solidFill>
                  <a:srgbClr val="FFFF00"/>
                </a:solidFill>
              </a:rPr>
              <a:t>do susto fomos até a </a:t>
            </a:r>
            <a:r>
              <a:rPr lang="pt-BR" sz="2400" b="1" dirty="0">
                <a:solidFill>
                  <a:srgbClr val="FFFF00"/>
                </a:solidFill>
              </a:rPr>
              <a:t>sala do </a:t>
            </a:r>
            <a:r>
              <a:rPr lang="pt-BR" sz="2400" b="1" dirty="0" smtClean="0">
                <a:solidFill>
                  <a:srgbClr val="FFFF00"/>
                </a:solidFill>
              </a:rPr>
              <a:t>café. O assunto girou em torno do tremor, ocasião em que fomos  informados </a:t>
            </a:r>
            <a:r>
              <a:rPr lang="pt-BR" sz="2400" b="1" dirty="0">
                <a:solidFill>
                  <a:srgbClr val="FFFF00"/>
                </a:solidFill>
              </a:rPr>
              <a:t>pelo </a:t>
            </a:r>
            <a:r>
              <a:rPr lang="pt-BR" sz="2400" b="1" dirty="0" smtClean="0">
                <a:solidFill>
                  <a:srgbClr val="FFFF00"/>
                </a:solidFill>
              </a:rPr>
              <a:t>Dono </a:t>
            </a:r>
            <a:r>
              <a:rPr lang="pt-BR" sz="2400" b="1" dirty="0">
                <a:solidFill>
                  <a:srgbClr val="FFFF00"/>
                </a:solidFill>
              </a:rPr>
              <a:t>da </a:t>
            </a:r>
            <a:r>
              <a:rPr lang="pt-BR" sz="2400" b="1" dirty="0" smtClean="0">
                <a:solidFill>
                  <a:srgbClr val="FFFF00"/>
                </a:solidFill>
              </a:rPr>
              <a:t>hospedaria, de um terremoto, atingindo a escala de 5 graus, acontecido </a:t>
            </a:r>
            <a:r>
              <a:rPr lang="pt-BR" sz="2400" b="1" dirty="0">
                <a:solidFill>
                  <a:srgbClr val="FFFF00"/>
                </a:solidFill>
              </a:rPr>
              <a:t>a </a:t>
            </a:r>
            <a:r>
              <a:rPr lang="pt-BR" sz="2400" b="1" dirty="0" smtClean="0">
                <a:solidFill>
                  <a:srgbClr val="FFFF00"/>
                </a:solidFill>
              </a:rPr>
              <a:t>cinquenta quilômetros </a:t>
            </a:r>
            <a:r>
              <a:rPr lang="pt-BR" sz="2400" b="1" dirty="0">
                <a:solidFill>
                  <a:srgbClr val="FFFF00"/>
                </a:solidFill>
              </a:rPr>
              <a:t>de </a:t>
            </a:r>
            <a:r>
              <a:rPr lang="pt-BR" sz="2400" b="1" dirty="0" smtClean="0">
                <a:solidFill>
                  <a:srgbClr val="FFFF00"/>
                </a:solidFill>
              </a:rPr>
              <a:t>Puerto </a:t>
            </a:r>
            <a:r>
              <a:rPr lang="pt-BR" sz="2400" b="1" dirty="0">
                <a:solidFill>
                  <a:srgbClr val="FFFF00"/>
                </a:solidFill>
              </a:rPr>
              <a:t>Varas, na cidade de Fresia, onde houve o </a:t>
            </a:r>
            <a:r>
              <a:rPr lang="pt-BR" sz="2400" b="1" dirty="0" smtClean="0">
                <a:solidFill>
                  <a:srgbClr val="FFFF00"/>
                </a:solidFill>
              </a:rPr>
              <a:t>epicentro.</a:t>
            </a:r>
          </a:p>
          <a:p>
            <a:pPr lvl="0" algn="ctr"/>
            <a:endParaRPr lang="pt-BR" sz="2400" b="1" dirty="0" smtClean="0">
              <a:solidFill>
                <a:srgbClr val="FFFF00"/>
              </a:solidFill>
            </a:endParaRPr>
          </a:p>
          <a:p>
            <a:pPr lvl="0" algn="ctr"/>
            <a:r>
              <a:rPr lang="pt-BR" sz="2400" b="1" dirty="0" smtClean="0">
                <a:solidFill>
                  <a:srgbClr val="FFFF00"/>
                </a:solidFill>
              </a:rPr>
              <a:t>Após,  </a:t>
            </a:r>
            <a:r>
              <a:rPr lang="pt-BR" sz="2400" b="1" dirty="0" smtClean="0">
                <a:solidFill>
                  <a:srgbClr val="FFFF00"/>
                </a:solidFill>
              </a:rPr>
              <a:t>fomos até a cidade e por lá ouvimos que esse tipo de tremor é relativamente comum. Todo dia a terra treme, mas são abalos que não são sentidos como ocorreu naquela manhã que eles chamam de baixa intensidade. Procurei mais informações a respeito e passo a transmitir alguma coisa que registrei para fazer essa crônica.</a:t>
            </a:r>
            <a:endParaRPr lang="pt-BR" sz="2400" b="1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3331139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4000" advClick="0" advTm="42000">
        <p14:prism isContent="1" isInverted="1"/>
      </p:transition>
    </mc:Choice>
    <mc:Fallback>
      <p:transition spd="slow" advClick="0" advTm="4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4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4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40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4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4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4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4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40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4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b="-7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tângulo 2"/>
          <p:cNvSpPr/>
          <p:nvPr/>
        </p:nvSpPr>
        <p:spPr>
          <a:xfrm>
            <a:off x="642910" y="2786064"/>
            <a:ext cx="8281104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pt-BR" sz="2400" b="1" dirty="0">
                <a:solidFill>
                  <a:srgbClr val="FFFF00"/>
                </a:solidFill>
                <a:latin typeface="NewsGothicMt"/>
              </a:rPr>
              <a:t>É uma das regiões do mundo que apresentam os maiores índices de ocorrência de terremotos, tendo sido impactado com alguns dos maiores tremores já registrados na história, o que revela o quanto esse problema é dramático.</a:t>
            </a:r>
          </a:p>
          <a:p>
            <a:pPr lvl="0" algn="ctr"/>
            <a:endParaRPr lang="pt-BR" sz="2800" b="1" dirty="0">
              <a:solidFill>
                <a:srgbClr val="FFFF00"/>
              </a:solidFill>
              <a:latin typeface="NewsGothicMt"/>
            </a:endParaRPr>
          </a:p>
          <a:p>
            <a:pPr lvl="0" algn="ctr"/>
            <a:endParaRPr lang="pt-BR" sz="2000" b="1" dirty="0">
              <a:solidFill>
                <a:srgbClr val="FFFF00"/>
              </a:solidFill>
              <a:latin typeface="NewsGothicMt"/>
            </a:endParaRPr>
          </a:p>
        </p:txBody>
      </p:sp>
      <p:sp>
        <p:nvSpPr>
          <p:cNvPr id="5" name="Retângulo 4"/>
          <p:cNvSpPr/>
          <p:nvPr/>
        </p:nvSpPr>
        <p:spPr>
          <a:xfrm>
            <a:off x="571472" y="714362"/>
            <a:ext cx="8143932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pt-BR" sz="2400" b="1" dirty="0" smtClean="0">
                <a:solidFill>
                  <a:srgbClr val="FFFF00"/>
                </a:solidFill>
                <a:latin typeface="NewsGothicMt"/>
              </a:rPr>
              <a:t>Os terremotos do Chile ocorrem com uma relativa </a:t>
            </a:r>
            <a:r>
              <a:rPr lang="pt-BR" sz="2400" b="1" dirty="0" err="1" smtClean="0">
                <a:solidFill>
                  <a:srgbClr val="FFFF00"/>
                </a:solidFill>
                <a:latin typeface="NewsGothicMt"/>
              </a:rPr>
              <a:t>frequência</a:t>
            </a:r>
            <a:r>
              <a:rPr lang="pt-BR" sz="2400" b="1" dirty="0" smtClean="0">
                <a:solidFill>
                  <a:srgbClr val="FFFF00"/>
                </a:solidFill>
                <a:latin typeface="NewsGothicMt"/>
              </a:rPr>
              <a:t> e quase sempre são destrutivos. O território do país encontra-se em área de elevada tensão geológica.</a:t>
            </a:r>
            <a:endParaRPr lang="pt-BR" sz="2400" b="1" dirty="0">
              <a:solidFill>
                <a:srgbClr val="FFFF00"/>
              </a:solidFill>
              <a:latin typeface="NewsGothicMt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5231742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4000" advClick="0" advTm="38000">
        <p14:conveyor dir="l"/>
      </p:transition>
    </mc:Choice>
    <mc:Fallback>
      <p:transition spd="slow" advClick="0" advTm="3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4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4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4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b="-7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341436" y="231438"/>
            <a:ext cx="8641152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t-BR" sz="2000" kern="0" dirty="0">
              <a:solidFill>
                <a:srgbClr val="FFFF00"/>
              </a:solidFill>
              <a:latin typeface="NewsGothicMt"/>
            </a:endParaRPr>
          </a:p>
          <a:p>
            <a:pPr lvl="0"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2000" b="1" kern="0" dirty="0" smtClean="0">
                <a:solidFill>
                  <a:srgbClr val="FFFF00"/>
                </a:solidFill>
                <a:latin typeface="NewsGothicMt"/>
              </a:rPr>
              <a:t>No </a:t>
            </a:r>
            <a:r>
              <a:rPr lang="pt-BR" sz="2000" b="1" kern="0" dirty="0">
                <a:solidFill>
                  <a:srgbClr val="FFFF00"/>
                </a:solidFill>
                <a:latin typeface="NewsGothicMt"/>
              </a:rPr>
              <a:t>mês de abril de 2014, dois </a:t>
            </a:r>
            <a:r>
              <a:rPr lang="pt-BR" sz="2000" b="1" kern="0" dirty="0" smtClean="0">
                <a:solidFill>
                  <a:srgbClr val="FFFF00"/>
                </a:solidFill>
                <a:latin typeface="NewsGothicMt"/>
              </a:rPr>
              <a:t>ocorreram </a:t>
            </a:r>
            <a:r>
              <a:rPr lang="pt-BR" sz="2000" b="1" kern="0" dirty="0">
                <a:solidFill>
                  <a:srgbClr val="FFFF00"/>
                </a:solidFill>
                <a:latin typeface="NewsGothicMt"/>
              </a:rPr>
              <a:t>na cidade de Iquique, no norte do Chile, onde foi liberada uma tensão entre as rochas subterrâneas que, segundo geólogos, estava </a:t>
            </a:r>
            <a:r>
              <a:rPr lang="pt-BR" sz="2000" b="1" kern="0" dirty="0" smtClean="0">
                <a:solidFill>
                  <a:srgbClr val="FFFF00"/>
                </a:solidFill>
                <a:latin typeface="NewsGothicMt"/>
              </a:rPr>
              <a:t>acumulado </a:t>
            </a:r>
            <a:r>
              <a:rPr lang="pt-BR" sz="2000" b="1" kern="0" dirty="0">
                <a:solidFill>
                  <a:srgbClr val="FFFF00"/>
                </a:solidFill>
                <a:latin typeface="NewsGothicMt"/>
              </a:rPr>
              <a:t>há mais de 130 anos. Portanto, os dois principais tremores atingiram, respectivamente, 7,8º e 8,2º na Escala Richter, um índice utilizado para medir a intensidade dos terremotos que vai de 1 a 10</a:t>
            </a:r>
            <a:r>
              <a:rPr lang="pt-BR" sz="2000" b="1" kern="0" dirty="0" smtClean="0">
                <a:solidFill>
                  <a:srgbClr val="FFFF00"/>
                </a:solidFill>
                <a:latin typeface="NewsGothicMt"/>
              </a:rPr>
              <a:t>.</a:t>
            </a:r>
            <a:endParaRPr lang="pt-BR" sz="2000" b="1" kern="0" dirty="0">
              <a:solidFill>
                <a:srgbClr val="FFFF00"/>
              </a:solidFill>
              <a:latin typeface="NewsGothicMt"/>
            </a:endParaRPr>
          </a:p>
          <a:p>
            <a:pPr lvl="0"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t-BR" sz="2000" b="1" kern="0" dirty="0">
              <a:solidFill>
                <a:srgbClr val="FFFF00"/>
              </a:solidFill>
              <a:latin typeface="NewsGothicMt"/>
            </a:endParaRPr>
          </a:p>
          <a:p>
            <a:pPr lvl="0"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2000" b="1" kern="0" dirty="0">
                <a:solidFill>
                  <a:srgbClr val="FFFF00"/>
                </a:solidFill>
                <a:latin typeface="NewsGothicMt"/>
              </a:rPr>
              <a:t>O maior terremoto da história </a:t>
            </a:r>
            <a:r>
              <a:rPr lang="pt-BR" sz="2000" b="1" kern="0" dirty="0" smtClean="0">
                <a:solidFill>
                  <a:srgbClr val="FFFF00"/>
                </a:solidFill>
                <a:latin typeface="NewsGothicMt"/>
              </a:rPr>
              <a:t> </a:t>
            </a:r>
            <a:r>
              <a:rPr lang="pt-BR" sz="2000" b="1" kern="0" dirty="0">
                <a:solidFill>
                  <a:srgbClr val="FFFF00"/>
                </a:solidFill>
                <a:latin typeface="NewsGothicMt"/>
              </a:rPr>
              <a:t>ocorreu no Chile, na cidade de Valdívia, em 1960. Nessa ocasião, a intensidade alcançou os 9,5º Richter, perfazendo um total de 2000 mortos, em uma das maiores catástrofes naturais da história da humanidade. </a:t>
            </a:r>
            <a:endParaRPr lang="pt-BR" sz="2000" b="1" kern="0" dirty="0">
              <a:solidFill>
                <a:srgbClr val="FFFF00"/>
              </a:solidFill>
            </a:endParaRPr>
          </a:p>
        </p:txBody>
      </p:sp>
      <p:sp>
        <p:nvSpPr>
          <p:cNvPr id="5" name="CaixaDeTexto 4"/>
          <p:cNvSpPr txBox="1"/>
          <p:nvPr/>
        </p:nvSpPr>
        <p:spPr>
          <a:xfrm>
            <a:off x="251424" y="4642026"/>
            <a:ext cx="8641152" cy="307777"/>
          </a:xfrm>
          <a:prstGeom prst="rect">
            <a:avLst/>
          </a:prstGeom>
          <a:ln w="19050">
            <a:solidFill>
              <a:srgbClr val="0070C0"/>
            </a:solidFill>
          </a:ln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pt-BR" sz="1400" dirty="0" smtClean="0">
                <a:solidFill>
                  <a:srgbClr val="FF0000"/>
                </a:solidFill>
              </a:rPr>
              <a:t>NO CHILE, VOCÊ NÃO PODE PERDER A OPORTUNIDADE DE VISITAR A CORDILHEIRA DOS ANDES</a:t>
            </a:r>
            <a:endParaRPr lang="pt-BR" sz="14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3276300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4000" advClick="0" advTm="45000">
        <p14:ferris dir="l"/>
      </p:transition>
    </mc:Choice>
    <mc:Fallback>
      <p:transition spd="slow" advClick="0" advTm="4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4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4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40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4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4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5" dur="40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8000"/>
                            </p:stCondLst>
                            <p:childTnLst>
                              <p:par>
                                <p:cTn id="17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4000" fill="hold"/>
                                        <p:tgtEl>
                                          <p:spTgt spid="5">
                                            <p:bg/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4000" fill="hold"/>
                                        <p:tgtEl>
                                          <p:spTgt spid="5">
                                            <p:bg/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4000" fill="hold"/>
                                        <p:tgtEl>
                                          <p:spTgt spid="5">
                                            <p:bg/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4000"/>
                                        <p:tgtEl>
                                          <p:spTgt spid="5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2000"/>
                            </p:stCondLst>
                            <p:childTnLst>
                              <p:par>
                                <p:cTn id="24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4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4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4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4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uild="p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5">
                <a:lumMod val="60000"/>
                <a:lumOff val="40000"/>
              </a:schemeClr>
            </a:gs>
            <a:gs pos="17999">
              <a:srgbClr val="FEE7F2"/>
            </a:gs>
            <a:gs pos="36000">
              <a:srgbClr val="FAC77D"/>
            </a:gs>
            <a:gs pos="61000">
              <a:srgbClr val="FBA97D"/>
            </a:gs>
            <a:gs pos="82001">
              <a:srgbClr val="FBD49C"/>
            </a:gs>
            <a:gs pos="100000">
              <a:srgbClr val="FEE7F2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5929322" y="1500180"/>
            <a:ext cx="2927694" cy="184665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endParaRPr lang="pt-BR" sz="1200" dirty="0" smtClean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iandra GD" pitchFamily="34" charset="0"/>
              <a:cs typeface="Arial" charset="0"/>
            </a:endParaRPr>
          </a:p>
          <a:p>
            <a:pPr algn="r" fontAlgn="auto">
              <a:spcBef>
                <a:spcPts val="0"/>
              </a:spcBef>
              <a:spcAft>
                <a:spcPts val="0"/>
              </a:spcAft>
            </a:pPr>
            <a:r>
              <a:rPr lang="pt-BR" sz="16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David" panose="020E0502060401010101" pitchFamily="34" charset="-79"/>
                <a:cs typeface="David" panose="020E0502060401010101" pitchFamily="34" charset="-79"/>
              </a:rPr>
              <a:t> </a:t>
            </a:r>
            <a:r>
              <a:rPr lang="pt-BR" sz="16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David" panose="020E0502060401010101" pitchFamily="34" charset="-79"/>
                <a:cs typeface="David" panose="020E0502060401010101" pitchFamily="34" charset="-79"/>
              </a:rPr>
              <a:t>CRIAÇÃO E PRODUÇÃO </a:t>
            </a:r>
            <a:r>
              <a:rPr lang="pt-BR" sz="16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David" panose="020E0502060401010101" pitchFamily="34" charset="-79"/>
                <a:cs typeface="David" panose="020E0502060401010101" pitchFamily="34" charset="-79"/>
              </a:rPr>
              <a:t> </a:t>
            </a:r>
            <a:endParaRPr lang="pt-BR" sz="3600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David" panose="020E0502060401010101" pitchFamily="34" charset="-79"/>
              <a:cs typeface="David" panose="020E0502060401010101" pitchFamily="34" charset="-79"/>
            </a:endParaRPr>
          </a:p>
          <a:p>
            <a:pPr algn="r" fontAlgn="auto">
              <a:spcBef>
                <a:spcPts val="0"/>
              </a:spcBef>
              <a:spcAft>
                <a:spcPts val="0"/>
              </a:spcAft>
            </a:pPr>
            <a:r>
              <a:rPr lang="pt-BR" sz="72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David" panose="020E0502060401010101" pitchFamily="34" charset="-79"/>
                <a:cs typeface="David" panose="020E0502060401010101" pitchFamily="34" charset="-79"/>
              </a:rPr>
              <a:t>V</a:t>
            </a:r>
            <a:r>
              <a:rPr lang="pt-BR" sz="32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uhaus 93" panose="04030905020B02020C02" pitchFamily="82" charset="0"/>
                <a:cs typeface="David" panose="020E0502060401010101" pitchFamily="34" charset="-79"/>
              </a:rPr>
              <a:t>ENDRAMINI</a:t>
            </a:r>
            <a:r>
              <a:rPr lang="pt-BR" sz="16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David" panose="020E0502060401010101" pitchFamily="34" charset="-79"/>
                <a:cs typeface="David" panose="020E0502060401010101" pitchFamily="34" charset="-79"/>
              </a:rPr>
              <a:t> </a:t>
            </a:r>
            <a:endParaRPr lang="pt-BR" sz="1500" b="1" u="sng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iandra GD" pitchFamily="34" charset="0"/>
              <a:cs typeface="Arial" charset="0"/>
            </a:endParaRPr>
          </a:p>
          <a:p>
            <a:pPr algn="r" fontAlgn="auto">
              <a:spcBef>
                <a:spcPts val="0"/>
              </a:spcBef>
              <a:spcAft>
                <a:spcPts val="0"/>
              </a:spcAft>
            </a:pPr>
            <a:r>
              <a:rPr lang="pt-BR" sz="1400" b="1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 </a:t>
            </a:r>
            <a:endParaRPr lang="pt-BR" sz="1600" b="1" dirty="0">
              <a:solidFill>
                <a:srgbClr val="00B05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iandra GD" pitchFamily="34" charset="0"/>
              <a:cs typeface="Arial" charset="0"/>
            </a:endParaRPr>
          </a:p>
        </p:txBody>
      </p:sp>
      <p:sp>
        <p:nvSpPr>
          <p:cNvPr id="6" name="Retângulo 5"/>
          <p:cNvSpPr/>
          <p:nvPr/>
        </p:nvSpPr>
        <p:spPr>
          <a:xfrm>
            <a:off x="3500430" y="3643320"/>
            <a:ext cx="5204582" cy="1269578"/>
          </a:xfrm>
          <a:prstGeom prst="rect">
            <a:avLst/>
          </a:prstGeom>
          <a:ln w="28575"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pt-BR" sz="1050" dirty="0">
                <a:solidFill>
                  <a:srgbClr val="0070C0"/>
                </a:solidFill>
                <a:latin typeface="Britannic Bold" panose="020B0903060703020204" pitchFamily="34" charset="0"/>
              </a:rPr>
              <a:t>ACESSE  MEUS  ESPAÇOS  CULTURAIS  E  TORNE-SE  MEU SEGUIDOR</a:t>
            </a:r>
            <a:endParaRPr lang="pt-BR" sz="1400" dirty="0">
              <a:solidFill>
                <a:srgbClr val="002060"/>
              </a:solidFill>
              <a:latin typeface="Britannic Bold" panose="020B0903060703020204" pitchFamily="34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pt-BR" sz="1400" dirty="0">
                <a:solidFill>
                  <a:srgbClr val="7030A0"/>
                </a:solidFill>
                <a:latin typeface="Britannic Bold" panose="020B0903060703020204" pitchFamily="34" charset="0"/>
                <a:hlinkClick r:id="rId4"/>
              </a:rPr>
              <a:t>http://vendraminiletras.blogspot.com/</a:t>
            </a:r>
            <a:endParaRPr lang="pt-BR" sz="1400" dirty="0">
              <a:solidFill>
                <a:srgbClr val="7030A0"/>
              </a:solidFill>
              <a:latin typeface="Britannic Bold" panose="020B0903060703020204" pitchFamily="34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pt-BR" sz="1400" dirty="0">
                <a:solidFill>
                  <a:srgbClr val="7030A0"/>
                </a:solidFill>
                <a:latin typeface="Britannic Bold" panose="020B0903060703020204" pitchFamily="34" charset="0"/>
              </a:rPr>
              <a:t>http://sergrasan.com/toninhovendraminislides/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pt-BR" sz="1000" dirty="0">
                <a:solidFill>
                  <a:srgbClr val="C00000"/>
                </a:solidFill>
                <a:latin typeface="Arial Black" panose="020B0A04020102020204" pitchFamily="34" charset="0"/>
                <a:cs typeface="Aharoni" panose="02010803020104030203" pitchFamily="2" charset="-79"/>
              </a:rPr>
              <a:t>PARTICIPAÇÕES: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pt-BR" sz="900" dirty="0">
                <a:solidFill>
                  <a:srgbClr val="002060"/>
                </a:solidFill>
                <a:latin typeface="Arial Black" panose="020B0A04020102020204" pitchFamily="34" charset="0"/>
                <a:cs typeface="Aharoni" panose="02010803020104030203" pitchFamily="2" charset="-79"/>
              </a:rPr>
              <a:t>ASSOCIAÇÃO DOS POETAS E ESCRITORES DE JUNDIAÍ E REGIÃO.</a:t>
            </a:r>
          </a:p>
          <a:p>
            <a:pPr algn="ctr"/>
            <a:r>
              <a:rPr lang="pt-BR" sz="1000" dirty="0">
                <a:solidFill>
                  <a:srgbClr val="002060"/>
                </a:solidFill>
                <a:latin typeface="Arial Black" panose="020B0A04020102020204" pitchFamily="34" charset="0"/>
                <a:cs typeface="Aharoni" panose="02010803020104030203" pitchFamily="2" charset="-79"/>
              </a:rPr>
              <a:t> </a:t>
            </a:r>
            <a:r>
              <a:rPr lang="pt-BR" sz="900" dirty="0">
                <a:solidFill>
                  <a:srgbClr val="002060"/>
                </a:solidFill>
                <a:latin typeface="Arial Black" panose="020B0A04020102020204" pitchFamily="34" charset="0"/>
                <a:cs typeface="Aharoni" panose="02010803020104030203" pitchFamily="2" charset="-79"/>
              </a:rPr>
              <a:t>ACADEMIA NACIONAL DE LETRAS DO PORTAL DO POETA BRASILEIRO - ACADÊMICO  28</a:t>
            </a:r>
            <a:r>
              <a:rPr lang="pt-BR" sz="900" dirty="0" smtClean="0">
                <a:solidFill>
                  <a:srgbClr val="002060"/>
                </a:solidFill>
                <a:latin typeface="Arial Black" panose="020B0A04020102020204" pitchFamily="34" charset="0"/>
                <a:cs typeface="Aharoni" panose="02010803020104030203" pitchFamily="2" charset="-79"/>
              </a:rPr>
              <a:t>.</a:t>
            </a:r>
            <a:endParaRPr lang="pt-BR" sz="900" dirty="0">
              <a:solidFill>
                <a:srgbClr val="002060"/>
              </a:solidFill>
              <a:latin typeface="Arial Black" panose="020B0A04020102020204" pitchFamily="34" charset="0"/>
              <a:cs typeface="Aharoni" panose="02010803020104030203" pitchFamily="2" charset="-79"/>
            </a:endParaRPr>
          </a:p>
        </p:txBody>
      </p:sp>
      <p:grpSp>
        <p:nvGrpSpPr>
          <p:cNvPr id="11" name="Grupo 18"/>
          <p:cNvGrpSpPr>
            <a:grpSpLocks/>
          </p:cNvGrpSpPr>
          <p:nvPr/>
        </p:nvGrpSpPr>
        <p:grpSpPr bwMode="auto">
          <a:xfrm>
            <a:off x="0" y="0"/>
            <a:ext cx="9144000" cy="5143500"/>
            <a:chOff x="0" y="0"/>
            <a:chExt cx="9144000" cy="6991350"/>
          </a:xfrm>
          <a:solidFill>
            <a:srgbClr val="FFC000"/>
          </a:solidFill>
        </p:grpSpPr>
        <p:grpSp>
          <p:nvGrpSpPr>
            <p:cNvPr id="13" name="Grupo 19"/>
            <p:cNvGrpSpPr>
              <a:grpSpLocks/>
            </p:cNvGrpSpPr>
            <p:nvPr/>
          </p:nvGrpSpPr>
          <p:grpSpPr bwMode="auto">
            <a:xfrm>
              <a:off x="0" y="0"/>
              <a:ext cx="133350" cy="6858000"/>
              <a:chOff x="0" y="0"/>
              <a:chExt cx="133350" cy="6858000"/>
            </a:xfrm>
            <a:grpFill/>
          </p:grpSpPr>
          <p:pic>
            <p:nvPicPr>
              <p:cNvPr id="23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5" cstate="print">
                <a:extLst>
                  <a:ext uri="{28A0092B-C50C-407E-A947-70E740481C1C}">
                    <a14:useLocalDpi xmlns:a14="http://schemas.microsoft.com/office/drawing/2010/main" xmlns="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chemeClr val="accent5">
                    <a:lumMod val="20000"/>
                    <a:lumOff val="8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/>
            </p:spPr>
          </p:pic>
          <p:pic>
            <p:nvPicPr>
              <p:cNvPr id="24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5" cstate="print">
                <a:extLst>
                  <a:ext uri="{28A0092B-C50C-407E-A947-70E740481C1C}">
                    <a14:useLocalDpi xmlns:a14="http://schemas.microsoft.com/office/drawing/2010/main" xmlns="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chemeClr val="accent5">
                    <a:lumMod val="20000"/>
                    <a:lumOff val="8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/>
            </p:spPr>
          </p:pic>
        </p:grpSp>
        <p:grpSp>
          <p:nvGrpSpPr>
            <p:cNvPr id="14" name="Grupo 20"/>
            <p:cNvGrpSpPr>
              <a:grpSpLocks/>
            </p:cNvGrpSpPr>
            <p:nvPr/>
          </p:nvGrpSpPr>
          <p:grpSpPr bwMode="auto">
            <a:xfrm>
              <a:off x="9010650" y="0"/>
              <a:ext cx="133350" cy="6858000"/>
              <a:chOff x="0" y="0"/>
              <a:chExt cx="133350" cy="6858000"/>
            </a:xfrm>
            <a:grpFill/>
          </p:grpSpPr>
          <p:pic>
            <p:nvPicPr>
              <p:cNvPr id="21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5" cstate="print">
                <a:extLst>
                  <a:ext uri="{28A0092B-C50C-407E-A947-70E740481C1C}">
                    <a14:useLocalDpi xmlns:a14="http://schemas.microsoft.com/office/drawing/2010/main" xmlns="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chemeClr val="accent5">
                    <a:lumMod val="20000"/>
                    <a:lumOff val="8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/>
            </p:spPr>
          </p:pic>
          <p:pic>
            <p:nvPicPr>
              <p:cNvPr id="22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5" cstate="print">
                <a:extLst>
                  <a:ext uri="{28A0092B-C50C-407E-A947-70E740481C1C}">
                    <a14:useLocalDpi xmlns:a14="http://schemas.microsoft.com/office/drawing/2010/main" xmlns="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chemeClr val="accent5">
                    <a:lumMod val="20000"/>
                    <a:lumOff val="8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/>
            </p:spPr>
          </p:pic>
        </p:grpSp>
        <p:grpSp>
          <p:nvGrpSpPr>
            <p:cNvPr id="15" name="Grupo 16"/>
            <p:cNvGrpSpPr>
              <a:grpSpLocks/>
            </p:cNvGrpSpPr>
            <p:nvPr/>
          </p:nvGrpSpPr>
          <p:grpSpPr bwMode="auto">
            <a:xfrm>
              <a:off x="0" y="6858000"/>
              <a:ext cx="9144000" cy="133350"/>
              <a:chOff x="0" y="6308725"/>
              <a:chExt cx="9144000" cy="133350"/>
            </a:xfrm>
            <a:grpFill/>
          </p:grpSpPr>
          <p:pic>
            <p:nvPicPr>
              <p:cNvPr id="19" name="Picture 24" descr="Acessorio GIF (130)"/>
              <p:cNvPicPr>
                <a:picLocks noChangeAspect="1" noChangeArrowheads="1" noCrop="1"/>
              </p:cNvPicPr>
              <p:nvPr/>
            </p:nvPicPr>
            <p:blipFill>
              <a:blip r:embed="rId5" cstate="print">
                <a:extLst>
                  <a:ext uri="{28A0092B-C50C-407E-A947-70E740481C1C}">
                    <a14:useLocalDpi xmlns:a14="http://schemas.microsoft.com/office/drawing/2010/main" xmlns="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chemeClr val="accent5">
                    <a:lumMod val="20000"/>
                    <a:lumOff val="8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/>
            </p:spPr>
          </p:pic>
          <p:pic>
            <p:nvPicPr>
              <p:cNvPr id="20" name="Picture 25" descr="Acessorio GIF (130)"/>
              <p:cNvPicPr>
                <a:picLocks noChangeAspect="1" noChangeArrowheads="1" noCrop="1"/>
              </p:cNvPicPr>
              <p:nvPr/>
            </p:nvPicPr>
            <p:blipFill>
              <a:blip r:embed="rId5" cstate="print">
                <a:extLst>
                  <a:ext uri="{28A0092B-C50C-407E-A947-70E740481C1C}">
                    <a14:useLocalDpi xmlns:a14="http://schemas.microsoft.com/office/drawing/2010/main" xmlns="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chemeClr val="accent5">
                    <a:lumMod val="20000"/>
                    <a:lumOff val="8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/>
            </p:spPr>
          </p:pic>
        </p:grpSp>
        <p:grpSp>
          <p:nvGrpSpPr>
            <p:cNvPr id="16" name="Grupo 24"/>
            <p:cNvGrpSpPr>
              <a:grpSpLocks/>
            </p:cNvGrpSpPr>
            <p:nvPr/>
          </p:nvGrpSpPr>
          <p:grpSpPr bwMode="auto">
            <a:xfrm>
              <a:off x="0" y="0"/>
              <a:ext cx="9144000" cy="133350"/>
              <a:chOff x="0" y="6308725"/>
              <a:chExt cx="9144000" cy="133350"/>
            </a:xfrm>
            <a:grpFill/>
          </p:grpSpPr>
          <p:pic>
            <p:nvPicPr>
              <p:cNvPr id="17" name="Picture 24" descr="Acessorio GIF (130)"/>
              <p:cNvPicPr>
                <a:picLocks noChangeAspect="1" noChangeArrowheads="1" noCrop="1"/>
              </p:cNvPicPr>
              <p:nvPr/>
            </p:nvPicPr>
            <p:blipFill>
              <a:blip r:embed="rId5" cstate="print">
                <a:extLst>
                  <a:ext uri="{28A0092B-C50C-407E-A947-70E740481C1C}">
                    <a14:useLocalDpi xmlns:a14="http://schemas.microsoft.com/office/drawing/2010/main" xmlns="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chemeClr val="accent5">
                    <a:lumMod val="20000"/>
                    <a:lumOff val="8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/>
            </p:spPr>
          </p:pic>
          <p:pic>
            <p:nvPicPr>
              <p:cNvPr id="18" name="Picture 25" descr="Acessorio GIF (130)"/>
              <p:cNvPicPr>
                <a:picLocks noChangeAspect="1" noChangeArrowheads="1" noCrop="1"/>
              </p:cNvPicPr>
              <p:nvPr/>
            </p:nvPicPr>
            <p:blipFill>
              <a:blip r:embed="rId5" cstate="print">
                <a:extLst>
                  <a:ext uri="{28A0092B-C50C-407E-A947-70E740481C1C}">
                    <a14:useLocalDpi xmlns:a14="http://schemas.microsoft.com/office/drawing/2010/main" xmlns="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chemeClr val="accent5">
                    <a:lumMod val="20000"/>
                    <a:lumOff val="8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/>
            </p:spPr>
          </p:pic>
        </p:grpSp>
      </p:grpSp>
      <p:pic>
        <p:nvPicPr>
          <p:cNvPr id="25" name="Imagem 24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643702" y="214296"/>
            <a:ext cx="1857388" cy="1393041"/>
          </a:xfrm>
          <a:prstGeom prst="roundRect">
            <a:avLst>
              <a:gd name="adj" fmla="val 16667"/>
            </a:avLst>
          </a:prstGeom>
          <a:ln>
            <a:solidFill>
              <a:srgbClr val="FFFF00"/>
            </a:solidFill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 prst="angle"/>
            <a:contourClr>
              <a:srgbClr val="969696"/>
            </a:contourClr>
          </a:sp3d>
        </p:spPr>
      </p:pic>
      <p:sp>
        <p:nvSpPr>
          <p:cNvPr id="3" name="CaixaDeTexto 2"/>
          <p:cNvSpPr txBox="1"/>
          <p:nvPr/>
        </p:nvSpPr>
        <p:spPr>
          <a:xfrm>
            <a:off x="6643702" y="2143122"/>
            <a:ext cx="228601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400" dirty="0">
                <a:solidFill>
                  <a:srgbClr val="FF0000"/>
                </a:solidFill>
                <a:latin typeface="Cooper Black" panose="0208090404030B020404" pitchFamily="18" charset="0"/>
                <a:cs typeface="David" panose="020E0502060401010101"/>
              </a:rPr>
              <a:t>TONINHO 44</a:t>
            </a:r>
          </a:p>
        </p:txBody>
      </p:sp>
      <p:pic>
        <p:nvPicPr>
          <p:cNvPr id="27" name="Imagem 26" descr="372.JP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285720" y="214296"/>
            <a:ext cx="3429024" cy="2571768"/>
          </a:xfrm>
          <a:prstGeom prst="teardrop">
            <a:avLst/>
          </a:prstGeom>
          <a:ln w="28575">
            <a:solidFill>
              <a:srgbClr val="92D050"/>
            </a:solidFill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</p:spPr>
      </p:pic>
      <p:pic>
        <p:nvPicPr>
          <p:cNvPr id="29" name="Imagem 28" descr="406.JPG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 rot="21277054">
            <a:off x="518975" y="2838654"/>
            <a:ext cx="2741086" cy="2055815"/>
          </a:xfrm>
          <a:prstGeom prst="cloud">
            <a:avLst/>
          </a:prstGeom>
          <a:ln w="28575">
            <a:solidFill>
              <a:schemeClr val="accent3">
                <a:lumMod val="60000"/>
                <a:lumOff val="40000"/>
              </a:schemeClr>
            </a:solidFill>
          </a:ln>
        </p:spPr>
      </p:pic>
      <p:sp>
        <p:nvSpPr>
          <p:cNvPr id="30" name="Retângulo 29"/>
          <p:cNvSpPr/>
          <p:nvPr/>
        </p:nvSpPr>
        <p:spPr>
          <a:xfrm>
            <a:off x="3500430" y="214296"/>
            <a:ext cx="2786082" cy="32624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pt-BR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Arte Final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pt-BR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 </a:t>
            </a:r>
            <a:r>
              <a:rPr lang="pt-BR" sz="1600" b="1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Imagens</a:t>
            </a:r>
            <a:endParaRPr lang="pt-BR" b="1" dirty="0" smtClean="0">
              <a:solidFill>
                <a:srgbClr val="00B05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iandra GD" pitchFamily="34" charset="0"/>
              <a:cs typeface="Arial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pt-BR" sz="1400" b="1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Arquivo Pessoal &amp; Internet </a:t>
            </a:r>
            <a:r>
              <a:rPr lang="pt-BR" b="1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   </a:t>
            </a:r>
            <a:endParaRPr lang="pt-BR" b="1" spc="300" dirty="0" smtClean="0">
              <a:solidFill>
                <a:srgbClr val="00B05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iandra GD" pitchFamily="34" charset="0"/>
              <a:cs typeface="Arial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pt-BR" sz="1600" b="1" spc="3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Músicas</a:t>
            </a:r>
            <a:endParaRPr lang="pt-BR" sz="1200" b="1" dirty="0" smtClean="0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iandra GD" pitchFamily="34" charset="0"/>
              <a:cs typeface="Arial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pt-BR" sz="14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Abertura: </a:t>
            </a:r>
            <a:endParaRPr lang="pt-BR" sz="1400" b="1" dirty="0" smtClean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iandra GD" pitchFamily="34" charset="0"/>
              <a:cs typeface="Arial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pt-BR" sz="1400" b="1" dirty="0" err="1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Rapture</a:t>
            </a:r>
            <a:r>
              <a:rPr lang="pt-BR" sz="14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 (orquestrado)</a:t>
            </a:r>
            <a:endParaRPr lang="pt-BR" sz="1400" b="1" dirty="0" smtClean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iandra GD" pitchFamily="34" charset="0"/>
              <a:cs typeface="Arial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pt-BR" sz="1400" b="1" dirty="0" smtClean="0">
              <a:solidFill>
                <a:schemeClr val="bg2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iandra GD" pitchFamily="34" charset="0"/>
              <a:cs typeface="Arial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pt-BR" sz="1400" b="1" dirty="0" smtClean="0">
                <a:solidFill>
                  <a:schemeClr val="bg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Acompanhamento</a:t>
            </a:r>
            <a:r>
              <a:rPr lang="pt-BR" sz="1400" b="1" dirty="0" smtClean="0">
                <a:solidFill>
                  <a:schemeClr val="bg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: </a:t>
            </a:r>
            <a:r>
              <a:rPr lang="pt-BR" sz="1400" b="1" dirty="0" smtClean="0">
                <a:solidFill>
                  <a:schemeClr val="bg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Amapola (orquestrado)</a:t>
            </a:r>
            <a:endParaRPr lang="pt-BR" sz="1400" b="1" dirty="0" smtClean="0">
              <a:solidFill>
                <a:schemeClr val="bg2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iandra GD" pitchFamily="34" charset="0"/>
              <a:cs typeface="Arial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pt-BR" sz="1400" b="1" dirty="0" smtClean="0">
              <a:solidFill>
                <a:srgbClr val="9966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iandra GD" pitchFamily="34" charset="0"/>
              <a:cs typeface="Arial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pt-BR" sz="1400" b="1" dirty="0" smtClean="0">
                <a:solidFill>
                  <a:srgbClr val="99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Encerramento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pt-BR" sz="1400" b="1" dirty="0" err="1" smtClean="0">
                <a:solidFill>
                  <a:srgbClr val="99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Nosotros</a:t>
            </a:r>
            <a:endParaRPr lang="pt-BR" sz="1400" b="1" dirty="0" smtClean="0">
              <a:solidFill>
                <a:srgbClr val="9966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iandra GD" pitchFamily="34" charset="0"/>
              <a:cs typeface="Arial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pt-BR" sz="1400" b="1" dirty="0" smtClean="0">
                <a:solidFill>
                  <a:srgbClr val="99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Canta: </a:t>
            </a:r>
            <a:r>
              <a:rPr lang="pt-BR" sz="1400" b="1" dirty="0" err="1" smtClean="0">
                <a:solidFill>
                  <a:srgbClr val="99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Eydie</a:t>
            </a:r>
            <a:r>
              <a:rPr lang="pt-BR" sz="1400" b="1" dirty="0" smtClean="0">
                <a:solidFill>
                  <a:srgbClr val="99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 </a:t>
            </a:r>
            <a:r>
              <a:rPr lang="pt-BR" sz="1400" b="1" dirty="0" err="1" smtClean="0">
                <a:solidFill>
                  <a:srgbClr val="99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Gorme</a:t>
            </a:r>
            <a:r>
              <a:rPr lang="pt-BR" b="1" dirty="0" smtClean="0">
                <a:solidFill>
                  <a:srgbClr val="99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 </a:t>
            </a:r>
            <a:endParaRPr lang="pt-BR" sz="2000" b="1" dirty="0">
              <a:solidFill>
                <a:srgbClr val="9966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iandra GD" pitchFamily="34" charset="0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653535783"/>
      </p:ext>
    </p:extLst>
  </p:cSld>
  <p:clrMapOvr>
    <a:masterClrMapping/>
  </p:clrMapOvr>
  <p:transition spd="slow" advClick="0" advTm="100000">
    <p:fade/>
    <p:sndAc>
      <p:stSnd loop="1">
        <p:snd r:embed="rId3" name="Eydie Gorme - Nosotros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3000"/>
                            </p:stCondLst>
                            <p:childTnLst>
                              <p:par>
                                <p:cTn id="11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6000"/>
                            </p:stCondLst>
                            <p:childTnLst>
                              <p:par>
                                <p:cTn id="16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9000"/>
                            </p:stCondLst>
                            <p:childTnLst>
                              <p:par>
                                <p:cTn id="2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30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2000"/>
                            </p:stCondLst>
                            <p:childTnLst>
                              <p:par>
                                <p:cTn id="27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225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225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25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4250"/>
                            </p:stCondLst>
                            <p:childTnLst>
                              <p:par>
                                <p:cTn id="33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3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17250"/>
                            </p:stCondLst>
                            <p:childTnLst>
                              <p:par>
                                <p:cTn id="44" presetID="7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20250"/>
                            </p:stCondLst>
                            <p:childTnLst>
                              <p:par>
                                <p:cTn id="49" presetID="7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3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3000" fill="hold"/>
                                        <p:tgtEl>
                                          <p:spTgt spid="3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23250"/>
                            </p:stCondLst>
                            <p:childTnLst>
                              <p:par>
                                <p:cTn id="54" presetID="7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3000" fill="hold"/>
                                        <p:tgtEl>
                                          <p:spTgt spid="3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3000" fill="hold"/>
                                        <p:tgtEl>
                                          <p:spTgt spid="3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26250"/>
                            </p:stCondLst>
                            <p:childTnLst>
                              <p:par>
                                <p:cTn id="59" presetID="7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3000" fill="hold"/>
                                        <p:tgtEl>
                                          <p:spTgt spid="3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3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29250"/>
                            </p:stCondLst>
                            <p:childTnLst>
                              <p:par>
                                <p:cTn id="64" presetID="7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3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3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32250"/>
                            </p:stCondLst>
                            <p:childTnLst>
                              <p:par>
                                <p:cTn id="69" presetID="7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3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3000" fill="hold"/>
                                        <p:tgtEl>
                                          <p:spTgt spid="3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35250"/>
                            </p:stCondLst>
                            <p:childTnLst>
                              <p:par>
                                <p:cTn id="74" presetID="7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6" dur="3000" fill="hold"/>
                                        <p:tgtEl>
                                          <p:spTgt spid="30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" dur="3000" fill="hold"/>
                                        <p:tgtEl>
                                          <p:spTgt spid="30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38250"/>
                            </p:stCondLst>
                            <p:childTnLst>
                              <p:par>
                                <p:cTn id="79" presetID="7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3000" fill="hold"/>
                                        <p:tgtEl>
                                          <p:spTgt spid="30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30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41250"/>
                            </p:stCondLst>
                            <p:childTnLst>
                              <p:par>
                                <p:cTn id="84" presetID="7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30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30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44250"/>
                            </p:stCondLst>
                            <p:childTnLst>
                              <p:par>
                                <p:cTn id="89" presetID="7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30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2" dur="3000" fill="hold"/>
                                        <p:tgtEl>
                                          <p:spTgt spid="30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>
                            <p:stCondLst>
                              <p:cond delay="47250"/>
                            </p:stCondLst>
                            <p:childTnLst>
                              <p:par>
                                <p:cTn id="94" presetID="2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6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1500" accel="50000" fill="hold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1500" accel="50000" fill="hold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3" dur="3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_rels/theme2.xml.rels><?xml version="1.0" encoding="UTF-8" standalone="yes"?>
<Relationships xmlns="http://schemas.openxmlformats.org/package/2006/relationships"><Relationship Id="rId1" Type="http://schemas.openxmlformats.org/officeDocument/2006/relationships/image" Target="../media/image3.jpeg"/></Relationships>
</file>

<file path=ppt/theme/theme1.xml><?xml version="1.0" encoding="utf-8"?>
<a:theme xmlns:a="http://schemas.openxmlformats.org/drawingml/2006/main" name="2_Viagem">
  <a:themeElements>
    <a:clrScheme name="Elementar">
      <a:dk1>
        <a:sysClr val="windowText" lastClr="000000"/>
      </a:dk1>
      <a:lt1>
        <a:sysClr val="window" lastClr="FFFFFF"/>
      </a:lt1>
      <a:dk2>
        <a:srgbClr val="242852"/>
      </a:dk2>
      <a:lt2>
        <a:srgbClr val="ACCBF9"/>
      </a:lt2>
      <a:accent1>
        <a:srgbClr val="629DD1"/>
      </a:accent1>
      <a:accent2>
        <a:srgbClr val="297FD5"/>
      </a:accent2>
      <a:accent3>
        <a:srgbClr val="7F8FA9"/>
      </a:accent3>
      <a:accent4>
        <a:srgbClr val="4A66AC"/>
      </a:accent4>
      <a:accent5>
        <a:srgbClr val="5AA2AE"/>
      </a:accent5>
      <a:accent6>
        <a:srgbClr val="9D90A0"/>
      </a:accent6>
      <a:hlink>
        <a:srgbClr val="9454C3"/>
      </a:hlink>
      <a:folHlink>
        <a:srgbClr val="3EBBF0"/>
      </a:folHlink>
    </a:clrScheme>
    <a:fontScheme name="Escritório 2">
      <a:majorFont>
        <a:latin typeface="Calibri"/>
        <a:ea typeface=""/>
        <a:cs typeface=""/>
        <a:font script="Jpan" typeface="HGｺﾞｼｯｸM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mbria"/>
        <a:ea typeface=""/>
        <a:cs typeface=""/>
        <a:font script="Jpan" typeface="HG明朝B"/>
        <a:font script="Hang" typeface="맑은 고딕"/>
        <a:font script="Hans" typeface="黑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Verve">
      <a:fillStyleLst>
        <a:solidFill>
          <a:schemeClr val="phClr"/>
        </a:solidFill>
        <a:gradFill rotWithShape="1">
          <a:gsLst>
            <a:gs pos="0">
              <a:schemeClr val="phClr">
                <a:tint val="10000"/>
                <a:satMod val="300000"/>
              </a:schemeClr>
            </a:gs>
            <a:gs pos="34000">
              <a:schemeClr val="phClr">
                <a:tint val="13500"/>
                <a:satMod val="250000"/>
              </a:schemeClr>
            </a:gs>
            <a:gs pos="100000">
              <a:schemeClr val="phClr">
                <a:tint val="60000"/>
                <a:satMod val="200000"/>
              </a:schemeClr>
            </a:gs>
          </a:gsLst>
          <a:path path="circle">
            <a:fillToRect l="50000" t="155000" r="50000" b="-55000"/>
          </a:path>
        </a:gradFill>
        <a:gradFill rotWithShape="1">
          <a:gsLst>
            <a:gs pos="0">
              <a:schemeClr val="phClr">
                <a:tint val="60000"/>
                <a:satMod val="160000"/>
              </a:schemeClr>
            </a:gs>
            <a:gs pos="46000">
              <a:schemeClr val="phClr">
                <a:tint val="86000"/>
                <a:satMod val="160000"/>
              </a:schemeClr>
            </a:gs>
            <a:gs pos="100000">
              <a:schemeClr val="phClr">
                <a:shade val="40000"/>
                <a:satMod val="160000"/>
              </a:schemeClr>
            </a:gs>
          </a:gsLst>
          <a:path path="circle">
            <a:fillToRect l="50000" t="155000" r="50000" b="-55000"/>
          </a:path>
        </a:gradFill>
      </a:fillStyleLst>
      <a:lnStyleLst>
        <a:ln w="9525" cap="flat" cmpd="sng" algn="ctr">
          <a:solidFill>
            <a:schemeClr val="phClr">
              <a:satMod val="12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147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50800" dist="38100" dir="14700000" algn="t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50800" dist="38100" dir="14700000" algn="t" rotWithShape="0">
              <a:srgbClr val="000000">
                <a:alpha val="60000"/>
              </a:srgb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3600000"/>
            </a:lightRig>
          </a:scene3d>
          <a:sp3d prstMaterial="plastic">
            <a:bevelT w="127000" h="38200" prst="relaxedInset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Fluxo">
  <a:themeElements>
    <a:clrScheme name="Fluxo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Fluxo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Fluxo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TERREMOTO NA VILA GERMANIA</Template>
  <TotalTime>52</TotalTime>
  <Words>693</Words>
  <Application>Microsoft Office PowerPoint</Application>
  <PresentationFormat>Apresentação na tela (16:9)</PresentationFormat>
  <Paragraphs>61</Paragraphs>
  <Slides>8</Slides>
  <Notes>2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slides</vt:lpstr>
      </vt:variant>
      <vt:variant>
        <vt:i4>8</vt:i4>
      </vt:variant>
    </vt:vector>
  </HeadingPairs>
  <TitlesOfParts>
    <vt:vector size="10" baseType="lpstr">
      <vt:lpstr>2_Viagem</vt:lpstr>
      <vt:lpstr>Fluxo</vt:lpstr>
      <vt:lpstr>Slide 1</vt:lpstr>
      <vt:lpstr>Slide 2</vt:lpstr>
      <vt:lpstr>Slide 3</vt:lpstr>
      <vt:lpstr>Slide 4</vt:lpstr>
      <vt:lpstr>Slide 5</vt:lpstr>
      <vt:lpstr>Slide 6</vt:lpstr>
      <vt:lpstr>Slide 7</vt:lpstr>
      <vt:lpstr>Slide 8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User</dc:creator>
  <cp:lastModifiedBy>User</cp:lastModifiedBy>
  <cp:revision>6</cp:revision>
  <dcterms:created xsi:type="dcterms:W3CDTF">2020-06-09T17:49:11Z</dcterms:created>
  <dcterms:modified xsi:type="dcterms:W3CDTF">2020-06-09T18:41:53Z</dcterms:modified>
</cp:coreProperties>
</file>