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1" r:id="rId1"/>
  </p:sldMasterIdLst>
  <p:notesMasterIdLst>
    <p:notesMasterId r:id="rId9"/>
  </p:notesMasterIdLst>
  <p:sldIdLst>
    <p:sldId id="296" r:id="rId2"/>
    <p:sldId id="323" r:id="rId3"/>
    <p:sldId id="332" r:id="rId4"/>
    <p:sldId id="327" r:id="rId5"/>
    <p:sldId id="328" r:id="rId6"/>
    <p:sldId id="324" r:id="rId7"/>
    <p:sldId id="287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046" autoAdjust="0"/>
  </p:normalViewPr>
  <p:slideViewPr>
    <p:cSldViewPr>
      <p:cViewPr varScale="1">
        <p:scale>
          <a:sx n="106" d="100"/>
          <a:sy n="106" d="100"/>
        </p:scale>
        <p:origin x="58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18/08/2021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3421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2279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96591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236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102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351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55113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567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948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18/08/2021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93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97517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66200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6337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842818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48318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93453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632207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7119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accent3">
                <a:lumMod val="33000"/>
                <a:lumOff val="67000"/>
                <a:alpha val="83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232959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  <p:sldLayoutId id="2147483864" r:id="rId13"/>
    <p:sldLayoutId id="2147483865" r:id="rId14"/>
    <p:sldLayoutId id="2147483866" r:id="rId15"/>
    <p:sldLayoutId id="2147483867" r:id="rId16"/>
    <p:sldLayoutId id="2147483868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gif"/><Relationship Id="rId7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emf"/><Relationship Id="rId10" Type="http://schemas.openxmlformats.org/officeDocument/2006/relationships/image" Target="../media/image7.gif"/><Relationship Id="rId4" Type="http://schemas.openxmlformats.org/officeDocument/2006/relationships/oleObject" Target="../embeddings/oleObject1.bin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1.gif"/><Relationship Id="rId7" Type="http://schemas.openxmlformats.org/officeDocument/2006/relationships/image" Target="../media/image10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audio" Target="../media/audio3.wav"/><Relationship Id="rId7" Type="http://schemas.openxmlformats.org/officeDocument/2006/relationships/image" Target="../media/image2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 rot="21291204">
            <a:off x="368287" y="424273"/>
            <a:ext cx="395184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dirty="0">
                <a:ln/>
                <a:solidFill>
                  <a:schemeClr val="accent3"/>
                </a:solidFill>
                <a:latin typeface="Bauhaus 93" panose="04030905020B02020C02" pitchFamily="82" charset="0"/>
              </a:rPr>
              <a:t>O HOMEM </a:t>
            </a:r>
          </a:p>
          <a:p>
            <a:pPr algn="ctr"/>
            <a:r>
              <a:rPr lang="pt-BR" sz="4800" b="1" dirty="0">
                <a:ln/>
                <a:solidFill>
                  <a:schemeClr val="accent3"/>
                </a:solidFill>
                <a:latin typeface="Bauhaus 93" panose="04030905020B02020C02" pitchFamily="82" charset="0"/>
              </a:rPr>
              <a:t>É O OURO DE DEUS</a:t>
            </a:r>
            <a:endParaRPr lang="pt-BR" sz="3600" b="1" dirty="0">
              <a:ln/>
              <a:solidFill>
                <a:schemeClr val="accent3"/>
              </a:solidFill>
              <a:latin typeface="Bauhaus 93" panose="04030905020B02020C02" pitchFamily="82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B66076F1-6DC9-44A8-9EF8-F80AA60D0F83}"/>
              </a:ext>
            </a:extLst>
          </p:cNvPr>
          <p:cNvSpPr txBox="1"/>
          <p:nvPr/>
        </p:nvSpPr>
        <p:spPr>
          <a:xfrm>
            <a:off x="5364088" y="9875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2DF9276C-8670-42A0-A0D1-2D50378E6BAD}"/>
              </a:ext>
            </a:extLst>
          </p:cNvPr>
          <p:cNvSpPr/>
          <p:nvPr/>
        </p:nvSpPr>
        <p:spPr>
          <a:xfrm rot="21359094">
            <a:off x="5313071" y="333928"/>
            <a:ext cx="344357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TEXTO DE </a:t>
            </a:r>
          </a:p>
          <a:p>
            <a:pPr algn="ctr"/>
            <a:r>
              <a:rPr lang="pt-BR" sz="3600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ARTUR SOARES</a:t>
            </a:r>
          </a:p>
          <a:p>
            <a:pPr algn="ctr"/>
            <a:r>
              <a:rPr lang="pt-BR" sz="2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Escritor Português</a:t>
            </a:r>
            <a:endParaRPr lang="pt-BR" sz="2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aphicFrame>
        <p:nvGraphicFramePr>
          <p:cNvPr id="35" name="Objeto 34">
            <a:extLst>
              <a:ext uri="{FF2B5EF4-FFF2-40B4-BE49-F238E27FC236}">
                <a16:creationId xmlns:a16="http://schemas.microsoft.com/office/drawing/2014/main" id="{F4E5753B-761E-477E-BEE1-42E0AEB7FF2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8596126"/>
              </p:ext>
            </p:extLst>
          </p:nvPr>
        </p:nvGraphicFramePr>
        <p:xfrm>
          <a:off x="7026975" y="1653376"/>
          <a:ext cx="1700989" cy="2302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4" imgW="4579591" imgH="6202600" progId="AcroExch.Document.DC">
                  <p:embed/>
                </p:oleObj>
              </mc:Choice>
              <mc:Fallback>
                <p:oleObj name="Acrobat Document" r:id="rId4" imgW="4579591" imgH="6202600" progId="AcroExch.Document.DC">
                  <p:embed/>
                  <p:pic>
                    <p:nvPicPr>
                      <p:cNvPr id="18" name="Objeto 17">
                        <a:extLst>
                          <a:ext uri="{FF2B5EF4-FFF2-40B4-BE49-F238E27FC236}">
                            <a16:creationId xmlns:a16="http://schemas.microsoft.com/office/drawing/2014/main" id="{2413738D-6819-47A1-8341-3A2CD28438F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026975" y="1653376"/>
                        <a:ext cx="1700989" cy="2302767"/>
                      </a:xfrm>
                      <a:prstGeom prst="rect">
                        <a:avLst/>
                      </a:prstGeom>
                      <a:blipFill dpi="0" rotWithShape="1">
                        <a:blip r:embed="rId6"/>
                        <a:srcRect/>
                        <a:stretch>
                          <a:fillRect/>
                        </a:stretch>
                      </a:blipFill>
                      <a:ln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Imagem 14">
            <a:extLst>
              <a:ext uri="{FF2B5EF4-FFF2-40B4-BE49-F238E27FC236}">
                <a16:creationId xmlns:a16="http://schemas.microsoft.com/office/drawing/2014/main" id="{7807058D-6740-4AFC-98F7-C51A969F892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822" y="1893188"/>
            <a:ext cx="1854427" cy="198947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83F1D8E5-147C-4CB1-B53C-8D64B5A3D4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1478">
            <a:off x="496740" y="2644758"/>
            <a:ext cx="2247900" cy="2199925"/>
          </a:xfrm>
          <a:prstGeom prst="rect">
            <a:avLst/>
          </a:prstGeom>
          <a:effectLst>
            <a:softEdge rad="635000"/>
          </a:effectLst>
          <a:scene3d>
            <a:camera prst="perspectiveContrastingLeftFacing"/>
            <a:lightRig rig="threePt" dir="t"/>
          </a:scene3d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94E7F19-CF1F-4DE5-A0A8-4FDEB0834ED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225" y="1502970"/>
            <a:ext cx="2247900" cy="337870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6" name="Retângulo 35">
            <a:extLst>
              <a:ext uri="{FF2B5EF4-FFF2-40B4-BE49-F238E27FC236}">
                <a16:creationId xmlns:a16="http://schemas.microsoft.com/office/drawing/2014/main" id="{8C69BAA0-7ADD-409D-A5DD-3F2D521F468D}"/>
              </a:ext>
            </a:extLst>
          </p:cNvPr>
          <p:cNvSpPr/>
          <p:nvPr/>
        </p:nvSpPr>
        <p:spPr>
          <a:xfrm>
            <a:off x="66675" y="4243448"/>
            <a:ext cx="6315283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solidFill>
                  <a:srgbClr val="002060"/>
                </a:solidFill>
                <a:latin typeface="Arial Black" panose="020B0A04020102020204" pitchFamily="34" charset="0"/>
              </a:rPr>
              <a:t>“Por sua decisão, o texto que vem a seguir, está escrito de acordo com a antiga ortografia”</a:t>
            </a:r>
            <a:endParaRPr lang="pt-BR" sz="320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8" name="Picture 6" descr="C:\Users\Gogu\Desktop\542516.gif">
            <a:extLst>
              <a:ext uri="{FF2B5EF4-FFF2-40B4-BE49-F238E27FC236}">
                <a16:creationId xmlns:a16="http://schemas.microsoft.com/office/drawing/2014/main" id="{D302C450-7A40-43C3-8203-16B3A34964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051" y="4074382"/>
            <a:ext cx="1097412" cy="902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Retângulo 38">
            <a:extLst>
              <a:ext uri="{FF2B5EF4-FFF2-40B4-BE49-F238E27FC236}">
                <a16:creationId xmlns:a16="http://schemas.microsoft.com/office/drawing/2014/main" id="{E3E9069E-8863-40D3-BEF1-001EA35AEF6B}"/>
              </a:ext>
            </a:extLst>
          </p:cNvPr>
          <p:cNvSpPr/>
          <p:nvPr/>
        </p:nvSpPr>
        <p:spPr>
          <a:xfrm>
            <a:off x="6172280" y="4063874"/>
            <a:ext cx="185442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pt-BR" sz="1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Música de Fundo</a:t>
            </a:r>
          </a:p>
          <a:p>
            <a:pPr algn="ctr"/>
            <a:r>
              <a:rPr lang="pt-BR" sz="1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É Noite em Mouraria </a:t>
            </a:r>
          </a:p>
          <a:p>
            <a:pPr algn="ctr"/>
            <a:r>
              <a:rPr lang="pt-BR" sz="1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KATIA GUERREIRO</a:t>
            </a: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9000">
        <p:fade/>
        <p:sndAc>
          <p:stSnd loop="1">
            <p:snd r:embed="rId2" name="Katia Guerreiro - É Noite na Mouraria.wav"/>
          </p:stSnd>
        </p:sndAc>
      </p:transition>
    </mc:Choice>
    <mc:Fallback>
      <p:transition spd="slow" advClick="0" advTm="49000">
        <p:fade/>
        <p:sndAc>
          <p:stSnd loop="1">
            <p:snd r:embed="rId2" name="Katia Guerreiro - É Noite na Moura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4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500"/>
                            </p:stCondLst>
                            <p:childTnLst>
                              <p:par>
                                <p:cTn id="3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500"/>
                            </p:stCondLst>
                            <p:childTnLst>
                              <p:par>
                                <p:cTn id="4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9500"/>
                            </p:stCondLst>
                            <p:childTnLst>
                              <p:par>
                                <p:cTn id="5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4500"/>
                            </p:stCondLst>
                            <p:childTnLst>
                              <p:par>
                                <p:cTn id="6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9500"/>
                            </p:stCondLst>
                            <p:childTnLst>
                              <p:par>
                                <p:cTn id="67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4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45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 uiExpand="1" build="p"/>
      <p:bldP spid="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1" name="Picture 6" descr="C:\Users\Gogu\Desktop\542516.gif">
            <a:extLst>
              <a:ext uri="{FF2B5EF4-FFF2-40B4-BE49-F238E27FC236}">
                <a16:creationId xmlns:a16="http://schemas.microsoft.com/office/drawing/2014/main" id="{675625AE-7C9A-432A-B13B-897153D47C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031" y="4377941"/>
            <a:ext cx="729118" cy="515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47D7974B-49FB-4BF4-A2D0-3B6F86A12C0E}"/>
              </a:ext>
            </a:extLst>
          </p:cNvPr>
          <p:cNvSpPr txBox="1"/>
          <p:nvPr/>
        </p:nvSpPr>
        <p:spPr>
          <a:xfrm>
            <a:off x="4000608" y="832228"/>
            <a:ext cx="4857535" cy="289310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br>
              <a:rPr lang="pt-BR" sz="14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o convida a habitar os Céus</a:t>
            </a:r>
            <a:br>
              <a:rPr lang="pt-BR" sz="2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isso o evangelizou na Terra.</a:t>
            </a:r>
            <a:br>
              <a:rPr lang="pt-BR" sz="2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todos Se ofereceu ao Pai</a:t>
            </a:r>
            <a:br>
              <a:rPr lang="pt-BR" sz="2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Tolerando actos, quaisquer ais</a:t>
            </a:r>
            <a:br>
              <a:rPr lang="pt-BR" sz="2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amor que jamais se encerra.</a:t>
            </a:r>
            <a:endParaRPr lang="pt-BR" sz="4000" dirty="0">
              <a:ln>
                <a:solidFill>
                  <a:schemeClr val="accent1">
                    <a:lumMod val="50000"/>
                  </a:schemeClr>
                </a:solidFill>
              </a:ln>
            </a:endParaRP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0DA5741C-C3AF-458D-95EC-AD53F10BD36F}"/>
              </a:ext>
            </a:extLst>
          </p:cNvPr>
          <p:cNvSpPr txBox="1"/>
          <p:nvPr/>
        </p:nvSpPr>
        <p:spPr>
          <a:xfrm>
            <a:off x="1331640" y="267379"/>
            <a:ext cx="64807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2800" b="1" spc="6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Homem é o Ouro de Deus,</a:t>
            </a:r>
            <a:endParaRPr lang="pt-BR" sz="2800" b="1" spc="60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23" name="Imagem 22">
            <a:extLst>
              <a:ext uri="{FF2B5EF4-FFF2-40B4-BE49-F238E27FC236}">
                <a16:creationId xmlns:a16="http://schemas.microsoft.com/office/drawing/2014/main" id="{5EE091AD-982E-401A-86AF-4653EA66A5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99542"/>
            <a:ext cx="2552700" cy="17907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8855C6F8-D980-4BA3-80B6-C3C908D440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614" y="1716397"/>
            <a:ext cx="3026041" cy="321411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5014349-16B9-4789-9E14-BD165FE3FC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51" y="1935796"/>
            <a:ext cx="2408032" cy="287982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5" name="Retângulo 14">
            <a:extLst>
              <a:ext uri="{FF2B5EF4-FFF2-40B4-BE49-F238E27FC236}">
                <a16:creationId xmlns:a16="http://schemas.microsoft.com/office/drawing/2014/main" id="{C4069131-64D5-4B7A-A4DA-77768D776C9F}"/>
              </a:ext>
            </a:extLst>
          </p:cNvPr>
          <p:cNvSpPr/>
          <p:nvPr/>
        </p:nvSpPr>
        <p:spPr>
          <a:xfrm>
            <a:off x="5988086" y="4285710"/>
            <a:ext cx="233037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Música  </a:t>
            </a:r>
          </a:p>
          <a:p>
            <a:pPr algn="ctr"/>
            <a:r>
              <a:rPr lang="pt-BR" sz="1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Acompanhamento</a:t>
            </a:r>
          </a:p>
          <a:p>
            <a:pPr algn="ctr"/>
            <a:r>
              <a:rPr lang="pt-BR" sz="12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Amazing</a:t>
            </a:r>
            <a:r>
              <a:rPr lang="pt-BR" sz="1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Grace</a:t>
            </a:r>
          </a:p>
        </p:txBody>
      </p:sp>
    </p:spTree>
    <p:extLst>
      <p:ext uri="{BB962C8B-B14F-4D97-AF65-F5344CB8AC3E}">
        <p14:creationId xmlns:p14="http://schemas.microsoft.com/office/powerpoint/2010/main" val="202305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2" name="andre_rieu_Amazing_Grace.wav"/>
          </p:stSnd>
        </p:sndAc>
      </p:transition>
    </mc:Choice>
    <mc:Fallback xmlns="">
      <p:transition spd="slow" advClick="0" advTm="35000">
        <p:fade/>
        <p:sndAc>
          <p:stSnd loop="1">
            <p:snd r:embed="rId8" name="andre_rieu_Amazing_Gra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2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2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2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2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25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250"/>
                            </p:stCondLst>
                            <p:childTnLst>
                              <p:par>
                                <p:cTn id="24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2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AC0FD299-5321-4790-805E-A561951ED668}"/>
              </a:ext>
            </a:extLst>
          </p:cNvPr>
          <p:cNvSpPr txBox="1"/>
          <p:nvPr/>
        </p:nvSpPr>
        <p:spPr>
          <a:xfrm>
            <a:off x="133351" y="536415"/>
            <a:ext cx="4392488" cy="440120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PT" sz="2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sente e ouve pedidos meus,</a:t>
            </a:r>
            <a:br>
              <a:rPr lang="pt-BR" sz="2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Prometendo o Homem salvar:</a:t>
            </a:r>
            <a:br>
              <a:rPr lang="pt-BR" sz="2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Sofrendo, morrendo, regressando,</a:t>
            </a:r>
            <a:br>
              <a:rPr lang="pt-BR" sz="2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Convidando amigos e apóstolos</a:t>
            </a:r>
            <a:br>
              <a:rPr lang="pt-BR" sz="2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caminhar, a anunciar a amar.</a:t>
            </a:r>
            <a:endParaRPr lang="pt-BR" sz="6600" dirty="0"/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9249C2A4-A4F7-4D8C-9416-C5EEF0F3874E}"/>
              </a:ext>
            </a:extLst>
          </p:cNvPr>
          <p:cNvSpPr txBox="1"/>
          <p:nvPr/>
        </p:nvSpPr>
        <p:spPr>
          <a:xfrm>
            <a:off x="4193086" y="269724"/>
            <a:ext cx="460592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dirty="0">
                <a:solidFill>
                  <a:srgbClr val="00B0F0"/>
                </a:solidFill>
                <a:effectLst/>
                <a:latin typeface="Chiller" panose="040204040310070206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 Homem é o Ouro de Deus,</a:t>
            </a:r>
            <a:endParaRPr lang="pt-BR" sz="4000" dirty="0">
              <a:solidFill>
                <a:srgbClr val="00B0F0"/>
              </a:solidFill>
              <a:latin typeface="Chiller" panose="04020404031007020602" pitchFamily="82" charset="0"/>
            </a:endParaRPr>
          </a:p>
        </p:txBody>
      </p:sp>
      <p:pic>
        <p:nvPicPr>
          <p:cNvPr id="20" name="Imagem 19">
            <a:extLst>
              <a:ext uri="{FF2B5EF4-FFF2-40B4-BE49-F238E27FC236}">
                <a16:creationId xmlns:a16="http://schemas.microsoft.com/office/drawing/2014/main" id="{FFE36A28-E5AA-428F-B87D-ACB2ED7E73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880" y="901483"/>
            <a:ext cx="3276806" cy="389616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F16D1900-BADB-44F1-A1EA-51552848A0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203" y="999589"/>
            <a:ext cx="2448852" cy="404580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EAACFE50-D270-45EE-9B08-9DE44AB89C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32055">
            <a:off x="6077454" y="2698350"/>
            <a:ext cx="1508803" cy="22632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311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000">
              <a:schemeClr val="accent3">
                <a:lumMod val="33000"/>
                <a:lumOff val="67000"/>
                <a:alpha val="83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781E1DA3-5B3C-4DD1-8072-BCC2E93591F1}"/>
              </a:ext>
            </a:extLst>
          </p:cNvPr>
          <p:cNvSpPr txBox="1"/>
          <p:nvPr/>
        </p:nvSpPr>
        <p:spPr>
          <a:xfrm>
            <a:off x="213832" y="2427734"/>
            <a:ext cx="5132733" cy="2376264"/>
          </a:xfrm>
          <a:prstGeom prst="rect">
            <a:avLst/>
          </a:prstGeom>
          <a:noFill/>
        </p:spPr>
        <p:txBody>
          <a:bodyPr wrap="square">
            <a:prstTxWarp prst="textArchUp">
              <a:avLst>
                <a:gd name="adj" fmla="val 10800000"/>
              </a:avLst>
            </a:prstTxWarp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2400" b="1" dirty="0">
                <a:ln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não vê os fracassos meus,</a:t>
            </a:r>
            <a:br>
              <a:rPr lang="pt-BR" sz="2400" b="1" dirty="0">
                <a:ln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400" b="1" dirty="0">
                <a:ln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Dizendo apenas: pare e olhe.</a:t>
            </a:r>
            <a:br>
              <a:rPr lang="pt-BR" sz="2400" b="1" dirty="0">
                <a:ln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400" b="1" dirty="0">
                <a:ln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me interroga no silêncio,</a:t>
            </a:r>
            <a:br>
              <a:rPr lang="pt-BR" sz="2400" b="1" dirty="0">
                <a:ln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400" b="1" dirty="0">
                <a:ln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me aponta a Luz dos Céus,</a:t>
            </a:r>
            <a:br>
              <a:rPr lang="pt-BR" sz="2400" b="1" dirty="0">
                <a:ln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400" b="1" dirty="0">
                <a:ln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 desde sempre me acolhe.</a:t>
            </a:r>
            <a:endParaRPr lang="pt-BR" sz="6000" b="1" dirty="0">
              <a:ln/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D41EA57C-12A5-4CBC-B463-AA9DC4919D77}"/>
              </a:ext>
            </a:extLst>
          </p:cNvPr>
          <p:cNvSpPr txBox="1"/>
          <p:nvPr/>
        </p:nvSpPr>
        <p:spPr>
          <a:xfrm>
            <a:off x="4723058" y="226752"/>
            <a:ext cx="42508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2400" dirty="0">
                <a:solidFill>
                  <a:srgbClr val="0070C0"/>
                </a:solidFill>
                <a:effectLst/>
                <a:latin typeface="Jokerman" panose="04090605060D06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 Homem é o Ouro de Deus</a:t>
            </a:r>
            <a:endParaRPr lang="pt-BR" sz="2400" dirty="0">
              <a:solidFill>
                <a:srgbClr val="0070C0"/>
              </a:solidFill>
              <a:latin typeface="Jokerman" panose="04090605060D06020702" pitchFamily="82" charset="0"/>
            </a:endParaRPr>
          </a:p>
        </p:txBody>
      </p:sp>
      <p:pic>
        <p:nvPicPr>
          <p:cNvPr id="23" name="Imagem 22">
            <a:extLst>
              <a:ext uri="{FF2B5EF4-FFF2-40B4-BE49-F238E27FC236}">
                <a16:creationId xmlns:a16="http://schemas.microsoft.com/office/drawing/2014/main" id="{36CDD720-514B-4E13-A77B-457F19A07C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37" y="1026667"/>
            <a:ext cx="3468717" cy="364307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DEFF0A5-2F29-4FCB-850F-91BB25BCEE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252" y="2715765"/>
            <a:ext cx="3006847" cy="220893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4CACE018-DC52-4877-B0D2-E119E816F6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64" y="105115"/>
            <a:ext cx="4442142" cy="4892915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1F252D0B-3B00-46D2-A755-7AAED4974A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058" y="801167"/>
            <a:ext cx="4206721" cy="41968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571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2F5C0595-A7C1-4DCB-9834-F46873F138B8}"/>
              </a:ext>
            </a:extLst>
          </p:cNvPr>
          <p:cNvSpPr txBox="1"/>
          <p:nvPr/>
        </p:nvSpPr>
        <p:spPr>
          <a:xfrm>
            <a:off x="4435044" y="1913878"/>
            <a:ext cx="4575606" cy="267765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PT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me acompanha e ensina,</a:t>
            </a:r>
            <a:br>
              <a:rPr lang="pt-BR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Testemunhando-se na Cruz.</a:t>
            </a:r>
            <a:br>
              <a:rPr lang="pt-BR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Deix</a:t>
            </a:r>
            <a:r>
              <a:rPr lang="pt-PT" sz="28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pt-PT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ndo inapagáveis palavras,</a:t>
            </a:r>
            <a:br>
              <a:rPr lang="pt-BR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saboreio com estima,</a:t>
            </a:r>
            <a:br>
              <a:rPr lang="pt-BR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 só Ele é o Bom Jesus.</a:t>
            </a:r>
            <a:endParaRPr lang="pt-BR" sz="6600" dirty="0">
              <a:ln>
                <a:solidFill>
                  <a:schemeClr val="accent6">
                    <a:lumMod val="75000"/>
                  </a:schemeClr>
                </a:solidFill>
              </a:ln>
            </a:endParaRP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FFD3944B-D270-4ACD-8797-78D6859F1EE7}"/>
              </a:ext>
            </a:extLst>
          </p:cNvPr>
          <p:cNvSpPr txBox="1"/>
          <p:nvPr/>
        </p:nvSpPr>
        <p:spPr>
          <a:xfrm>
            <a:off x="323528" y="450423"/>
            <a:ext cx="6336704" cy="111703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RightFacing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>
              <a:lnSpc>
                <a:spcPct val="250000"/>
              </a:lnSpc>
            </a:pPr>
            <a:r>
              <a:rPr lang="pt-PT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   homem   é   o   ouro   de   Deus</a:t>
            </a:r>
            <a:endParaRPr lang="pt-BR" sz="3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uhaus 93" panose="04030905020B02020C02" pitchFamily="82" charset="0"/>
            </a:endParaRPr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D4932771-D68C-4EDC-9D54-28B62778FE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91087"/>
            <a:ext cx="3888432" cy="29273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63379BC3-BF9A-4805-8A47-26245E31D6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36508"/>
            <a:ext cx="2304256" cy="175917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845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000">
              <a:schemeClr val="accent3">
                <a:lumMod val="33000"/>
                <a:lumOff val="67000"/>
                <a:alpha val="83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FCC8E2AE-8A66-4F67-8FC2-D8B7DF1AC216}"/>
              </a:ext>
            </a:extLst>
          </p:cNvPr>
          <p:cNvSpPr txBox="1"/>
          <p:nvPr/>
        </p:nvSpPr>
        <p:spPr>
          <a:xfrm>
            <a:off x="971600" y="1627405"/>
            <a:ext cx="712879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Pelo </a:t>
            </a:r>
            <a:r>
              <a:rPr lang="pt-PT" sz="3200" dirty="0">
                <a:solidFill>
                  <a:srgbClr val="FF0000"/>
                </a:solidFill>
                <a:effectLst/>
                <a:latin typeface="Constantia" panose="020306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Homem</a:t>
            </a:r>
            <a:r>
              <a:rPr lang="pt-PT" sz="3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subiu aos Céus,</a:t>
            </a:r>
            <a:br>
              <a:rPr lang="pt-BR" sz="3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3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Deixando doces enleios.</a:t>
            </a:r>
            <a:br>
              <a:rPr lang="pt-BR" sz="3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3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Todos se sentiram herdeiros</a:t>
            </a:r>
            <a:br>
              <a:rPr lang="pt-BR" sz="3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3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Libertando-se sem devaneios</a:t>
            </a:r>
            <a:br>
              <a:rPr lang="pt-BR" sz="3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PT" sz="3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ocas dúvidas e receios.</a:t>
            </a:r>
            <a:endParaRPr lang="pt-BR" sz="7200" dirty="0"/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99E023CB-17CD-4016-ADB5-7B9D39787285}"/>
              </a:ext>
            </a:extLst>
          </p:cNvPr>
          <p:cNvSpPr txBox="1"/>
          <p:nvPr/>
        </p:nvSpPr>
        <p:spPr>
          <a:xfrm>
            <a:off x="1115616" y="551948"/>
            <a:ext cx="7128792" cy="1287469"/>
          </a:xfrm>
          <a:prstGeom prst="rect">
            <a:avLst/>
          </a:prstGeom>
          <a:noFill/>
        </p:spPr>
        <p:txBody>
          <a:bodyPr wrap="square">
            <a:prstTxWarp prst="textArchUp">
              <a:avLst/>
            </a:prstTxWarp>
            <a:spAutoFit/>
          </a:bodyPr>
          <a:lstStyle/>
          <a:p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Homem é o Ouro de Deus.</a:t>
            </a:r>
            <a:endParaRPr lang="pt-BR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5EBFD135-E310-4B4E-8722-3B9B482E3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23" y="244903"/>
            <a:ext cx="7128791" cy="465369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168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041173" y="3946883"/>
            <a:ext cx="5976663" cy="10310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- ACADÊMICO  28</a:t>
            </a: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106" y="205669"/>
            <a:ext cx="2600386" cy="23457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563889" y="194850"/>
            <a:ext cx="273321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1200" spc="3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ctr"/>
            <a:r>
              <a:rPr lang="pt-BR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 de Encerramento</a:t>
            </a:r>
            <a:endParaRPr lang="pt-BR" sz="2800" b="1" spc="3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800" b="1" spc="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 Fadista</a:t>
            </a:r>
            <a:r>
              <a:rPr lang="pt-BR" sz="1600" b="1" spc="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/>
            <a:r>
              <a:rPr lang="pt-BR" sz="1600" b="1" spc="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spc="3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</a:t>
            </a:r>
          </a:p>
          <a:p>
            <a:pPr algn="ctr"/>
            <a:r>
              <a:rPr lang="pt-BR" sz="1600" b="1" spc="3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ANA MOURA</a:t>
            </a:r>
            <a:endParaRPr lang="pt-BR" sz="1400" b="1" spc="3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041E3771-76A8-4127-936C-9B9EEFB31019}"/>
              </a:ext>
            </a:extLst>
          </p:cNvPr>
          <p:cNvSpPr txBox="1"/>
          <p:nvPr/>
        </p:nvSpPr>
        <p:spPr>
          <a:xfrm>
            <a:off x="6116712" y="2664376"/>
            <a:ext cx="2851501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400" spc="3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REALIZAÇÃO  MONTAGEM</a:t>
            </a:r>
            <a:endParaRPr lang="pt-BR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ctr"/>
            <a:endParaRPr lang="pt-BR" sz="1400" b="1" spc="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ctr"/>
            <a:r>
              <a:rPr lang="pt-BR" sz="1400" b="1" spc="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TONINHO VENDRAMINI </a:t>
            </a:r>
            <a:endParaRPr lang="pt-BR" sz="1400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50BB8B4-1F14-4107-ADF4-CC833C722A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19" y="113022"/>
            <a:ext cx="3648967" cy="30166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71ED9730-3A02-4FF4-B82C-56B58CB74E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9726">
            <a:off x="312690" y="2196549"/>
            <a:ext cx="3239749" cy="280872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703804D-A717-4FD4-A159-279274C72BA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645" y="1658458"/>
            <a:ext cx="2391859" cy="208823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9224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80000">
        <p14:flythrough/>
        <p:sndAc>
          <p:stSnd loop="1">
            <p:snd r:embed="rId3" name="Ana Moura - A Fadista.wav"/>
          </p:stSnd>
        </p:sndAc>
      </p:transition>
    </mc:Choice>
    <mc:Fallback>
      <p:transition spd="slow" advClick="0" advTm="180000">
        <p:fade/>
        <p:sndAc>
          <p:stSnd loop="1">
            <p:snd r:embed="rId3" name="Ana Moura - A Fadis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0"/>
                            </p:stCondLst>
                            <p:childTnLst>
                              <p:par>
                                <p:cTn id="2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3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7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7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7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87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3750"/>
                            </p:stCondLst>
                            <p:childTnLst>
                              <p:par>
                                <p:cTn id="4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Fatia">
  <a:themeElements>
    <a:clrScheme name="Letreiro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Trilha de Vapor</Template>
  <TotalTime>84</TotalTime>
  <Words>315</Words>
  <Application>Microsoft Office PowerPoint</Application>
  <PresentationFormat>Apresentação na tela (16:9)</PresentationFormat>
  <Paragraphs>37</Paragraphs>
  <Slides>7</Slides>
  <Notes>1</Notes>
  <HiddenSlides>0</HiddenSlides>
  <MMClips>0</MMClips>
  <ScaleCrop>false</ScaleCrop>
  <HeadingPairs>
    <vt:vector size="8" baseType="variant">
      <vt:variant>
        <vt:lpstr>Fontes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22" baseType="lpstr">
      <vt:lpstr>Arial</vt:lpstr>
      <vt:lpstr>Arial Black</vt:lpstr>
      <vt:lpstr>Bauhaus 93</vt:lpstr>
      <vt:lpstr>Britannic Bold</vt:lpstr>
      <vt:lpstr>Calibri</vt:lpstr>
      <vt:lpstr>Century Gothic</vt:lpstr>
      <vt:lpstr>Chiller</vt:lpstr>
      <vt:lpstr>Constantia</vt:lpstr>
      <vt:lpstr>Jokerman</vt:lpstr>
      <vt:lpstr>Kristen ITC</vt:lpstr>
      <vt:lpstr>Maiandra GD</vt:lpstr>
      <vt:lpstr>Times New Roman</vt:lpstr>
      <vt:lpstr>Wingdings 3</vt:lpstr>
      <vt:lpstr>Fatia</vt:lpstr>
      <vt:lpstr>Acrobat Document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2021-08-18T18:10:59Z</dcterms:created>
  <dcterms:modified xsi:type="dcterms:W3CDTF">2021-08-18T19:35:15Z</dcterms:modified>
</cp:coreProperties>
</file>